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52" r:id="rId5"/>
  </p:sldMasterIdLst>
  <p:notesMasterIdLst>
    <p:notesMasterId r:id="rId31"/>
  </p:notesMasterIdLst>
  <p:handoutMasterIdLst>
    <p:handoutMasterId r:id="rId32"/>
  </p:handoutMasterIdLst>
  <p:sldIdLst>
    <p:sldId id="256" r:id="rId6"/>
    <p:sldId id="312" r:id="rId7"/>
    <p:sldId id="272" r:id="rId8"/>
    <p:sldId id="257" r:id="rId9"/>
    <p:sldId id="308" r:id="rId10"/>
    <p:sldId id="313" r:id="rId11"/>
    <p:sldId id="305" r:id="rId12"/>
    <p:sldId id="301" r:id="rId13"/>
    <p:sldId id="284" r:id="rId14"/>
    <p:sldId id="276" r:id="rId15"/>
    <p:sldId id="275" r:id="rId16"/>
    <p:sldId id="290" r:id="rId17"/>
    <p:sldId id="279" r:id="rId18"/>
    <p:sldId id="310" r:id="rId19"/>
    <p:sldId id="311" r:id="rId20"/>
    <p:sldId id="295" r:id="rId21"/>
    <p:sldId id="322" r:id="rId22"/>
    <p:sldId id="323" r:id="rId23"/>
    <p:sldId id="318" r:id="rId24"/>
    <p:sldId id="296" r:id="rId25"/>
    <p:sldId id="278" r:id="rId26"/>
    <p:sldId id="300" r:id="rId27"/>
    <p:sldId id="306" r:id="rId28"/>
    <p:sldId id="307" r:id="rId29"/>
    <p:sldId id="260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D9"/>
    <a:srgbClr val="00B0F0"/>
    <a:srgbClr val="C705FB"/>
    <a:srgbClr val="1B1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9" autoAdjust="0"/>
    <p:restoredTop sz="75701" autoAdjust="0"/>
  </p:normalViewPr>
  <p:slideViewPr>
    <p:cSldViewPr snapToGrid="0" snapToObjects="1" showGuides="1">
      <p:cViewPr varScale="1">
        <p:scale>
          <a:sx n="120" d="100"/>
          <a:sy n="120" d="100"/>
        </p:scale>
        <p:origin x="1656" y="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28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algn="l" defTabSz="1554700" rtl="0" eaLnBrk="1" latinLnBrk="0" hangingPunct="1">
            <a:defRPr lang="zh-CN" altLang="en-US" sz="2000" b="1" i="0" u="none" strike="noStrike" kern="1200" spc="0" baseline="0">
              <a:solidFill>
                <a:schemeClr val="tx1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数据中心能耗分布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737-4652-A698-06F29E374151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737-4652-A698-06F29E374151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737-4652-A698-06F29E374151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737-4652-A698-06F29E374151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737-4652-A698-06F29E37415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0737-4652-A698-06F29E374151}"/>
                </c:ext>
              </c:extLst>
            </c:dLbl>
            <c:dLbl>
              <c:idx val="1"/>
              <c:layout>
                <c:manualLayout>
                  <c:x val="0"/>
                  <c:y val="-5.862221132177907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163136776355248"/>
                      <c:h val="0.1693938887372393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737-4652-A698-06F29E374151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0737-4652-A698-06F29E37415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服务器</c:v>
                </c:pt>
                <c:pt idx="1">
                  <c:v>空调制冷</c:v>
                </c:pt>
                <c:pt idx="2">
                  <c:v>UPS损耗</c:v>
                </c:pt>
                <c:pt idx="3">
                  <c:v>照明</c:v>
                </c:pt>
                <c:pt idx="4">
                  <c:v>其他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0.46</c:v>
                </c:pt>
                <c:pt idx="1">
                  <c:v>0.31</c:v>
                </c:pt>
                <c:pt idx="2">
                  <c:v>0.08</c:v>
                </c:pt>
                <c:pt idx="3">
                  <c:v>0.04</c:v>
                </c:pt>
                <c:pt idx="4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737-4652-A698-06F29E37415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layout>
        <c:manualLayout>
          <c:xMode val="edge"/>
          <c:yMode val="edge"/>
          <c:x val="3.5665322604813449E-2"/>
          <c:y val="0.229635292587528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algn="l" defTabSz="1554700" rtl="0" eaLnBrk="1" latinLnBrk="0" hangingPunct="1">
            <a:defRPr lang="zh-CN" altLang="en-US" sz="2000" b="1" i="0" u="none" strike="noStrike" kern="1200" spc="0" baseline="0">
              <a:solidFill>
                <a:schemeClr val="tx1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1866595696296792"/>
          <c:y val="0.4023091159507618"/>
          <c:w val="0.37224783652824944"/>
          <c:h val="0.5170443343598231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某数据库业务主流服务器功耗分布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C30-424C-9691-699DB9EB3132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C30-424C-9691-699DB9EB3132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C30-424C-9691-699DB9EB3132}"/>
              </c:ext>
            </c:extLst>
          </c:dPt>
          <c:dPt>
            <c:idx val="3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C30-424C-9691-699DB9EB3132}"/>
              </c:ext>
            </c:extLst>
          </c:dPt>
          <c:dPt>
            <c:idx val="4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C30-424C-9691-699DB9EB3132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BC30-424C-9691-699DB9EB3132}"/>
                </c:ext>
              </c:extLst>
            </c:dLbl>
            <c:dLbl>
              <c:idx val="1"/>
              <c:layout>
                <c:manualLayout>
                  <c:x val="0"/>
                  <c:y val="-5.862221132177907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163136776355248"/>
                      <c:h val="0.1693938887372393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BC30-424C-9691-699DB9EB3132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BC30-424C-9691-699DB9EB313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CPU 135W 43%</c:v>
                </c:pt>
                <c:pt idx="1">
                  <c:v>内存 42W</c:v>
                </c:pt>
                <c:pt idx="2">
                  <c:v>其他 128W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0.43</c:v>
                </c:pt>
                <c:pt idx="1">
                  <c:v>0.13</c:v>
                </c:pt>
                <c:pt idx="2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C30-424C-9691-699DB9EB31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382927763901169"/>
          <c:y val="0.92609226650255838"/>
          <c:w val="0.66547404652657038"/>
          <c:h val="7.39077334974416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F763D9-A5B6-4C75-A95B-F148376E83B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65C447-F185-44F1-9401-967FDA04C2ED}">
      <dgm:prSet phldrT="[文本]"/>
      <dgm:spPr>
        <a:solidFill>
          <a:srgbClr val="0052D9"/>
        </a:solidFill>
      </dgm:spPr>
      <dgm:t>
        <a:bodyPr/>
        <a:lstStyle/>
        <a:p>
          <a:r>
            <a:rPr lang="zh-CN" altLang="en-US" dirty="0"/>
            <a:t>设计思想</a:t>
          </a:r>
        </a:p>
      </dgm:t>
    </dgm:pt>
    <dgm:pt modelId="{882B3880-3BEC-477F-9DE1-69291D91C34B}" type="parTrans" cxnId="{4140F25E-384D-47D5-A78B-157C3954F5FE}">
      <dgm:prSet/>
      <dgm:spPr/>
      <dgm:t>
        <a:bodyPr/>
        <a:lstStyle/>
        <a:p>
          <a:endParaRPr lang="zh-CN" altLang="en-US"/>
        </a:p>
      </dgm:t>
    </dgm:pt>
    <dgm:pt modelId="{6FC1847F-D9EC-40AC-88DB-0B22B8D0D94A}" type="sibTrans" cxnId="{4140F25E-384D-47D5-A78B-157C3954F5FE}">
      <dgm:prSet/>
      <dgm:spPr/>
      <dgm:t>
        <a:bodyPr/>
        <a:lstStyle/>
        <a:p>
          <a:endParaRPr lang="zh-CN" altLang="en-US"/>
        </a:p>
      </dgm:t>
    </dgm:pt>
    <dgm:pt modelId="{F78087AD-2CB2-4E43-AB8F-BEF39AAB5B4E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6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算力分割，一些是活动算力资源，一些是闲置资源</a:t>
          </a:r>
        </a:p>
      </dgm:t>
    </dgm:pt>
    <dgm:pt modelId="{93684153-79A7-43C9-B5C1-B99D120B3874}" type="parTrans" cxnId="{E31F5C3D-F5FC-4F4C-BF3E-CED2D3EA3A52}">
      <dgm:prSet/>
      <dgm:spPr/>
      <dgm:t>
        <a:bodyPr/>
        <a:lstStyle/>
        <a:p>
          <a:endParaRPr lang="zh-CN" altLang="en-US"/>
        </a:p>
      </dgm:t>
    </dgm:pt>
    <dgm:pt modelId="{7C091800-3A6A-420D-B30C-E86491970CCB}" type="sibTrans" cxnId="{E31F5C3D-F5FC-4F4C-BF3E-CED2D3EA3A52}">
      <dgm:prSet/>
      <dgm:spPr/>
      <dgm:t>
        <a:bodyPr/>
        <a:lstStyle/>
        <a:p>
          <a:endParaRPr lang="zh-CN" altLang="en-US"/>
        </a:p>
      </dgm:t>
    </dgm:pt>
    <dgm:pt modelId="{43281337-149D-4D8D-9DC2-25F6F8B3532F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6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将短任务合并运行，提高</a:t>
          </a:r>
          <a:r>
            <a:rPr lang="en-US" altLang="zh-CN" sz="1600" b="1" kern="1200" dirty="0" err="1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cpu</a:t>
          </a:r>
          <a:r>
            <a:rPr lang="zh-CN" altLang="en-US" sz="16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利用率</a:t>
          </a:r>
        </a:p>
      </dgm:t>
    </dgm:pt>
    <dgm:pt modelId="{D80DCE2F-62C2-4090-AC3B-1FFF8C517C7C}" type="parTrans" cxnId="{1F46ECD6-071E-4007-808F-844C806238E4}">
      <dgm:prSet/>
      <dgm:spPr/>
      <dgm:t>
        <a:bodyPr/>
        <a:lstStyle/>
        <a:p>
          <a:endParaRPr lang="zh-CN" altLang="en-US"/>
        </a:p>
      </dgm:t>
    </dgm:pt>
    <dgm:pt modelId="{817B6366-6857-4C56-8C34-42F6217D849F}" type="sibTrans" cxnId="{1F46ECD6-071E-4007-808F-844C806238E4}">
      <dgm:prSet/>
      <dgm:spPr/>
      <dgm:t>
        <a:bodyPr/>
        <a:lstStyle/>
        <a:p>
          <a:endParaRPr lang="zh-CN" altLang="en-US"/>
        </a:p>
      </dgm:t>
    </dgm:pt>
    <dgm:pt modelId="{75CA9CF9-6C6A-4DAF-A36C-02A73AF24049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6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根据负载，动态的调节空闲</a:t>
          </a:r>
          <a:r>
            <a:rPr lang="en-US" altLang="zh-CN" sz="16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CPU</a:t>
          </a:r>
          <a:r>
            <a:rPr lang="zh-CN" altLang="en-US" sz="16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比例</a:t>
          </a:r>
        </a:p>
      </dgm:t>
    </dgm:pt>
    <dgm:pt modelId="{408161D4-8932-444C-93C2-7B413926D835}" type="parTrans" cxnId="{0CBD7603-788A-4BA6-9F52-A56EF5DECFCF}">
      <dgm:prSet/>
      <dgm:spPr/>
      <dgm:t>
        <a:bodyPr/>
        <a:lstStyle/>
        <a:p>
          <a:endParaRPr lang="zh-CN" altLang="en-US"/>
        </a:p>
      </dgm:t>
    </dgm:pt>
    <dgm:pt modelId="{868E22EA-6721-4E9E-B092-54BF2630EC3A}" type="sibTrans" cxnId="{0CBD7603-788A-4BA6-9F52-A56EF5DECFCF}">
      <dgm:prSet/>
      <dgm:spPr/>
      <dgm:t>
        <a:bodyPr/>
        <a:lstStyle/>
        <a:p>
          <a:endParaRPr lang="zh-CN" altLang="en-US"/>
        </a:p>
      </dgm:t>
    </dgm:pt>
    <dgm:pt modelId="{BDDFB70A-E3B6-4C11-A29F-C021A8ECCA61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6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空闲出更多</a:t>
          </a:r>
          <a:r>
            <a:rPr lang="en-US" altLang="zh-CN" sz="1600" b="1" kern="1200" dirty="0" err="1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cpu</a:t>
          </a:r>
          <a:r>
            <a:rPr lang="zh-CN" altLang="en-US" sz="16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，</a:t>
          </a:r>
          <a:r>
            <a:rPr lang="en-US" altLang="zh-CN" sz="16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CPU</a:t>
          </a:r>
          <a:r>
            <a:rPr lang="zh-CN" altLang="en-US" sz="16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空闲更久</a:t>
          </a:r>
        </a:p>
      </dgm:t>
    </dgm:pt>
    <dgm:pt modelId="{B1DAFBE8-5BD5-4C44-8620-A3143D950459}" type="parTrans" cxnId="{8F6EA44E-4752-42D7-9881-81A5A209B7D9}">
      <dgm:prSet/>
      <dgm:spPr/>
      <dgm:t>
        <a:bodyPr/>
        <a:lstStyle/>
        <a:p>
          <a:endParaRPr lang="zh-CN" altLang="en-US"/>
        </a:p>
      </dgm:t>
    </dgm:pt>
    <dgm:pt modelId="{B3107BE8-B830-4C34-9D7A-73EF6E83D002}" type="sibTrans" cxnId="{8F6EA44E-4752-42D7-9881-81A5A209B7D9}">
      <dgm:prSet/>
      <dgm:spPr/>
      <dgm:t>
        <a:bodyPr/>
        <a:lstStyle/>
        <a:p>
          <a:endParaRPr lang="zh-CN" altLang="en-US"/>
        </a:p>
      </dgm:t>
    </dgm:pt>
    <dgm:pt modelId="{0E99B943-C32C-4CF1-9EAB-F90F78C2FF8B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6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保证活动算力高性能，闲置</a:t>
          </a:r>
          <a:r>
            <a:rPr lang="en-US" altLang="zh-CN" sz="1600" b="1" kern="1200" dirty="0" err="1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cpu</a:t>
          </a:r>
          <a:r>
            <a:rPr lang="zh-CN" altLang="en-US" sz="16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进入更深睡眠状态</a:t>
          </a:r>
        </a:p>
      </dgm:t>
    </dgm:pt>
    <dgm:pt modelId="{3968CE24-18F2-4E7A-AB1C-D82523F63824}" type="parTrans" cxnId="{719F5FDF-6668-43B7-B337-FBA1C436B405}">
      <dgm:prSet/>
      <dgm:spPr/>
      <dgm:t>
        <a:bodyPr/>
        <a:lstStyle/>
        <a:p>
          <a:endParaRPr lang="zh-CN" altLang="en-US"/>
        </a:p>
      </dgm:t>
    </dgm:pt>
    <dgm:pt modelId="{BA47707F-8EC3-460A-A53F-92854B2B6EEB}" type="sibTrans" cxnId="{719F5FDF-6668-43B7-B337-FBA1C436B405}">
      <dgm:prSet/>
      <dgm:spPr/>
      <dgm:t>
        <a:bodyPr/>
        <a:lstStyle/>
        <a:p>
          <a:endParaRPr lang="zh-CN" altLang="en-US"/>
        </a:p>
      </dgm:t>
    </dgm:pt>
    <dgm:pt modelId="{AD994617-5EA3-46DA-AC8E-12DCC2969516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endParaRPr lang="zh-CN" altLang="en-US" sz="16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</dgm:t>
    </dgm:pt>
    <dgm:pt modelId="{F427A112-C453-462E-A791-21C57CF467E9}" type="parTrans" cxnId="{6AD51822-9856-4FB7-B1DE-9E4C6DA7A049}">
      <dgm:prSet/>
      <dgm:spPr/>
      <dgm:t>
        <a:bodyPr/>
        <a:lstStyle/>
        <a:p>
          <a:endParaRPr lang="zh-CN" altLang="en-US"/>
        </a:p>
      </dgm:t>
    </dgm:pt>
    <dgm:pt modelId="{E00CAEA8-3EDC-43F1-9B35-3E43CFDB103A}" type="sibTrans" cxnId="{6AD51822-9856-4FB7-B1DE-9E4C6DA7A049}">
      <dgm:prSet/>
      <dgm:spPr/>
      <dgm:t>
        <a:bodyPr/>
        <a:lstStyle/>
        <a:p>
          <a:endParaRPr lang="zh-CN" altLang="en-US"/>
        </a:p>
      </dgm:t>
    </dgm:pt>
    <dgm:pt modelId="{B9ED1036-F8C7-456D-AC22-C52E7C8B8C0A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endParaRPr lang="zh-CN" altLang="en-US" sz="16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</dgm:t>
    </dgm:pt>
    <dgm:pt modelId="{9C35A1D3-B3EA-4461-AFBB-BA439F3C6FBE}" type="parTrans" cxnId="{AC62C5F9-A5D0-4F23-98E6-C3BF276A760D}">
      <dgm:prSet/>
      <dgm:spPr/>
      <dgm:t>
        <a:bodyPr/>
        <a:lstStyle/>
        <a:p>
          <a:endParaRPr lang="zh-CN" altLang="en-US"/>
        </a:p>
      </dgm:t>
    </dgm:pt>
    <dgm:pt modelId="{42A2AE21-80C0-489E-B457-83891E91A1C4}" type="sibTrans" cxnId="{AC62C5F9-A5D0-4F23-98E6-C3BF276A760D}">
      <dgm:prSet/>
      <dgm:spPr/>
      <dgm:t>
        <a:bodyPr/>
        <a:lstStyle/>
        <a:p>
          <a:endParaRPr lang="zh-CN" altLang="en-US"/>
        </a:p>
      </dgm:t>
    </dgm:pt>
    <dgm:pt modelId="{303882F0-B679-4CD7-BF56-C8D22555B003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endParaRPr lang="zh-CN" altLang="en-US" sz="16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</dgm:t>
    </dgm:pt>
    <dgm:pt modelId="{DE486DF6-1A80-48EE-AFE9-923383EB27A6}" type="parTrans" cxnId="{8879444D-6BFE-48A7-9E3F-FAE10E4392DD}">
      <dgm:prSet/>
      <dgm:spPr/>
      <dgm:t>
        <a:bodyPr/>
        <a:lstStyle/>
        <a:p>
          <a:endParaRPr lang="zh-CN" altLang="en-US"/>
        </a:p>
      </dgm:t>
    </dgm:pt>
    <dgm:pt modelId="{4D609259-0D98-4356-9C38-4ECD64BFB213}" type="sibTrans" cxnId="{8879444D-6BFE-48A7-9E3F-FAE10E4392DD}">
      <dgm:prSet/>
      <dgm:spPr/>
      <dgm:t>
        <a:bodyPr/>
        <a:lstStyle/>
        <a:p>
          <a:endParaRPr lang="zh-CN" altLang="en-US"/>
        </a:p>
      </dgm:t>
    </dgm:pt>
    <dgm:pt modelId="{6069655A-63B6-4F5F-A97A-8697F2F1BCC7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endParaRPr lang="zh-CN" altLang="en-US" sz="16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</dgm:t>
    </dgm:pt>
    <dgm:pt modelId="{02EEBDF4-12F5-4E4F-A980-ED1FC41EBCAF}" type="parTrans" cxnId="{C0F572F2-51C3-415F-AF4B-8BCAC06A83D8}">
      <dgm:prSet/>
      <dgm:spPr/>
      <dgm:t>
        <a:bodyPr/>
        <a:lstStyle/>
        <a:p>
          <a:endParaRPr lang="zh-CN" altLang="en-US"/>
        </a:p>
      </dgm:t>
    </dgm:pt>
    <dgm:pt modelId="{B36D6DB1-8229-491A-9A09-F99B7DCFA7CF}" type="sibTrans" cxnId="{C0F572F2-51C3-415F-AF4B-8BCAC06A83D8}">
      <dgm:prSet/>
      <dgm:spPr/>
      <dgm:t>
        <a:bodyPr/>
        <a:lstStyle/>
        <a:p>
          <a:endParaRPr lang="zh-CN" altLang="en-US"/>
        </a:p>
      </dgm:t>
    </dgm:pt>
    <dgm:pt modelId="{B31BD106-2DB5-4CA9-9DC8-6A0A418AF74A}" type="pres">
      <dgm:prSet presAssocID="{87F763D9-A5B6-4C75-A95B-F148376E83B1}" presName="Name0" presStyleCnt="0">
        <dgm:presLayoutVars>
          <dgm:dir/>
          <dgm:animLvl val="lvl"/>
          <dgm:resizeHandles val="exact"/>
        </dgm:presLayoutVars>
      </dgm:prSet>
      <dgm:spPr/>
    </dgm:pt>
    <dgm:pt modelId="{46962A22-49A4-4714-8A6A-F68E4C514F7E}" type="pres">
      <dgm:prSet presAssocID="{6765C447-F185-44F1-9401-967FDA04C2ED}" presName="composite" presStyleCnt="0"/>
      <dgm:spPr/>
    </dgm:pt>
    <dgm:pt modelId="{BC45CA72-F3AB-4979-A164-B239FD124C6E}" type="pres">
      <dgm:prSet presAssocID="{6765C447-F185-44F1-9401-967FDA04C2ED}" presName="parTx" presStyleLbl="alignNode1" presStyleIdx="0" presStyleCnt="1" custLinFactNeighborY="-7656">
        <dgm:presLayoutVars>
          <dgm:chMax val="0"/>
          <dgm:chPref val="0"/>
          <dgm:bulletEnabled val="1"/>
        </dgm:presLayoutVars>
      </dgm:prSet>
      <dgm:spPr/>
    </dgm:pt>
    <dgm:pt modelId="{FFA552E0-693D-4456-8EBC-894C0C7A97BA}" type="pres">
      <dgm:prSet presAssocID="{6765C447-F185-44F1-9401-967FDA04C2ED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0CBD7603-788A-4BA6-9F52-A56EF5DECFCF}" srcId="{6765C447-F185-44F1-9401-967FDA04C2ED}" destId="{75CA9CF9-6C6A-4DAF-A36C-02A73AF24049}" srcOrd="8" destOrd="0" parTransId="{408161D4-8932-444C-93C2-7B413926D835}" sibTransId="{868E22EA-6721-4E9E-B092-54BF2630EC3A}"/>
    <dgm:cxn modelId="{20E68606-8054-48D4-A1A6-458784584B16}" type="presOf" srcId="{6069655A-63B6-4F5F-A97A-8697F2F1BCC7}" destId="{FFA552E0-693D-4456-8EBC-894C0C7A97BA}" srcOrd="0" destOrd="5" presId="urn:microsoft.com/office/officeart/2005/8/layout/hList1"/>
    <dgm:cxn modelId="{5CE46D0D-FCB7-4E33-8E7B-C1160DB6944C}" type="presOf" srcId="{87F763D9-A5B6-4C75-A95B-F148376E83B1}" destId="{B31BD106-2DB5-4CA9-9DC8-6A0A418AF74A}" srcOrd="0" destOrd="0" presId="urn:microsoft.com/office/officeart/2005/8/layout/hList1"/>
    <dgm:cxn modelId="{18DA7517-BD3D-45ED-8742-BB8EFE017776}" type="presOf" srcId="{43281337-149D-4D8D-9DC2-25F6F8B3532F}" destId="{FFA552E0-693D-4456-8EBC-894C0C7A97BA}" srcOrd="0" destOrd="2" presId="urn:microsoft.com/office/officeart/2005/8/layout/hList1"/>
    <dgm:cxn modelId="{6AD51822-9856-4FB7-B1DE-9E4C6DA7A049}" srcId="{6765C447-F185-44F1-9401-967FDA04C2ED}" destId="{AD994617-5EA3-46DA-AC8E-12DCC2969516}" srcOrd="3" destOrd="0" parTransId="{F427A112-C453-462E-A791-21C57CF467E9}" sibTransId="{E00CAEA8-3EDC-43F1-9B35-3E43CFDB103A}"/>
    <dgm:cxn modelId="{17913436-8206-49F6-9315-FC57F8600844}" type="presOf" srcId="{BDDFB70A-E3B6-4C11-A29F-C021A8ECCA61}" destId="{FFA552E0-693D-4456-8EBC-894C0C7A97BA}" srcOrd="0" destOrd="4" presId="urn:microsoft.com/office/officeart/2005/8/layout/hList1"/>
    <dgm:cxn modelId="{F024AD39-B468-4B3B-B90B-839DBF897635}" type="presOf" srcId="{B9ED1036-F8C7-456D-AC22-C52E7C8B8C0A}" destId="{FFA552E0-693D-4456-8EBC-894C0C7A97BA}" srcOrd="0" destOrd="7" presId="urn:microsoft.com/office/officeart/2005/8/layout/hList1"/>
    <dgm:cxn modelId="{E31F5C3D-F5FC-4F4C-BF3E-CED2D3EA3A52}" srcId="{6765C447-F185-44F1-9401-967FDA04C2ED}" destId="{F78087AD-2CB2-4E43-AB8F-BEF39AAB5B4E}" srcOrd="0" destOrd="0" parTransId="{93684153-79A7-43C9-B5C1-B99D120B3874}" sibTransId="{7C091800-3A6A-420D-B30C-E86491970CCB}"/>
    <dgm:cxn modelId="{4140F25E-384D-47D5-A78B-157C3954F5FE}" srcId="{87F763D9-A5B6-4C75-A95B-F148376E83B1}" destId="{6765C447-F185-44F1-9401-967FDA04C2ED}" srcOrd="0" destOrd="0" parTransId="{882B3880-3BEC-477F-9DE1-69291D91C34B}" sibTransId="{6FC1847F-D9EC-40AC-88DB-0B22B8D0D94A}"/>
    <dgm:cxn modelId="{69908042-4BCE-43E3-A4FC-EABC6A6A1770}" type="presOf" srcId="{F78087AD-2CB2-4E43-AB8F-BEF39AAB5B4E}" destId="{FFA552E0-693D-4456-8EBC-894C0C7A97BA}" srcOrd="0" destOrd="0" presId="urn:microsoft.com/office/officeart/2005/8/layout/hList1"/>
    <dgm:cxn modelId="{E591F345-CC16-48B5-BFAE-1402996FDE5F}" type="presOf" srcId="{6765C447-F185-44F1-9401-967FDA04C2ED}" destId="{BC45CA72-F3AB-4979-A164-B239FD124C6E}" srcOrd="0" destOrd="0" presId="urn:microsoft.com/office/officeart/2005/8/layout/hList1"/>
    <dgm:cxn modelId="{8879444D-6BFE-48A7-9E3F-FAE10E4392DD}" srcId="{6765C447-F185-44F1-9401-967FDA04C2ED}" destId="{303882F0-B679-4CD7-BF56-C8D22555B003}" srcOrd="1" destOrd="0" parTransId="{DE486DF6-1A80-48EE-AFE9-923383EB27A6}" sibTransId="{4D609259-0D98-4356-9C38-4ECD64BFB213}"/>
    <dgm:cxn modelId="{8F6EA44E-4752-42D7-9881-81A5A209B7D9}" srcId="{6765C447-F185-44F1-9401-967FDA04C2ED}" destId="{BDDFB70A-E3B6-4C11-A29F-C021A8ECCA61}" srcOrd="4" destOrd="0" parTransId="{B1DAFBE8-5BD5-4C44-8620-A3143D950459}" sibTransId="{B3107BE8-B830-4C34-9D7A-73EF6E83D002}"/>
    <dgm:cxn modelId="{53C34A76-1FE4-4751-AD1A-5F1ED5C4EDD2}" type="presOf" srcId="{AD994617-5EA3-46DA-AC8E-12DCC2969516}" destId="{FFA552E0-693D-4456-8EBC-894C0C7A97BA}" srcOrd="0" destOrd="3" presId="urn:microsoft.com/office/officeart/2005/8/layout/hList1"/>
    <dgm:cxn modelId="{2EAD859E-6EB3-4817-8142-8B0263125C22}" type="presOf" srcId="{75CA9CF9-6C6A-4DAF-A36C-02A73AF24049}" destId="{FFA552E0-693D-4456-8EBC-894C0C7A97BA}" srcOrd="0" destOrd="8" presId="urn:microsoft.com/office/officeart/2005/8/layout/hList1"/>
    <dgm:cxn modelId="{BD96BEBE-EC40-4324-8D4E-09DC7D90F56D}" type="presOf" srcId="{303882F0-B679-4CD7-BF56-C8D22555B003}" destId="{FFA552E0-693D-4456-8EBC-894C0C7A97BA}" srcOrd="0" destOrd="1" presId="urn:microsoft.com/office/officeart/2005/8/layout/hList1"/>
    <dgm:cxn modelId="{1F46ECD6-071E-4007-808F-844C806238E4}" srcId="{6765C447-F185-44F1-9401-967FDA04C2ED}" destId="{43281337-149D-4D8D-9DC2-25F6F8B3532F}" srcOrd="2" destOrd="0" parTransId="{D80DCE2F-62C2-4090-AC3B-1FFF8C517C7C}" sibTransId="{817B6366-6857-4C56-8C34-42F6217D849F}"/>
    <dgm:cxn modelId="{719F5FDF-6668-43B7-B337-FBA1C436B405}" srcId="{6765C447-F185-44F1-9401-967FDA04C2ED}" destId="{0E99B943-C32C-4CF1-9EAB-F90F78C2FF8B}" srcOrd="6" destOrd="0" parTransId="{3968CE24-18F2-4E7A-AB1C-D82523F63824}" sibTransId="{BA47707F-8EC3-460A-A53F-92854B2B6EEB}"/>
    <dgm:cxn modelId="{FAD03CED-7EF5-4DD4-820E-7718D914B867}" type="presOf" srcId="{0E99B943-C32C-4CF1-9EAB-F90F78C2FF8B}" destId="{FFA552E0-693D-4456-8EBC-894C0C7A97BA}" srcOrd="0" destOrd="6" presId="urn:microsoft.com/office/officeart/2005/8/layout/hList1"/>
    <dgm:cxn modelId="{C0F572F2-51C3-415F-AF4B-8BCAC06A83D8}" srcId="{6765C447-F185-44F1-9401-967FDA04C2ED}" destId="{6069655A-63B6-4F5F-A97A-8697F2F1BCC7}" srcOrd="5" destOrd="0" parTransId="{02EEBDF4-12F5-4E4F-A980-ED1FC41EBCAF}" sibTransId="{B36D6DB1-8229-491A-9A09-F99B7DCFA7CF}"/>
    <dgm:cxn modelId="{AC62C5F9-A5D0-4F23-98E6-C3BF276A760D}" srcId="{6765C447-F185-44F1-9401-967FDA04C2ED}" destId="{B9ED1036-F8C7-456D-AC22-C52E7C8B8C0A}" srcOrd="7" destOrd="0" parTransId="{9C35A1D3-B3EA-4461-AFBB-BA439F3C6FBE}" sibTransId="{42A2AE21-80C0-489E-B457-83891E91A1C4}"/>
    <dgm:cxn modelId="{5EFDF5A3-763C-419A-8B52-54DD32AB6AAC}" type="presParOf" srcId="{B31BD106-2DB5-4CA9-9DC8-6A0A418AF74A}" destId="{46962A22-49A4-4714-8A6A-F68E4C514F7E}" srcOrd="0" destOrd="0" presId="urn:microsoft.com/office/officeart/2005/8/layout/hList1"/>
    <dgm:cxn modelId="{91EF832A-98DA-4C89-B9E1-226BB5D6AF44}" type="presParOf" srcId="{46962A22-49A4-4714-8A6A-F68E4C514F7E}" destId="{BC45CA72-F3AB-4979-A164-B239FD124C6E}" srcOrd="0" destOrd="0" presId="urn:microsoft.com/office/officeart/2005/8/layout/hList1"/>
    <dgm:cxn modelId="{5FB0AEA3-8A11-4456-8A52-C9F7A1A52709}" type="presParOf" srcId="{46962A22-49A4-4714-8A6A-F68E4C514F7E}" destId="{FFA552E0-693D-4456-8EBC-894C0C7A97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7F763D9-A5B6-4C75-A95B-F148376E83B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65C447-F185-44F1-9401-967FDA04C2ED}">
      <dgm:prSet phldrT="[文本]"/>
      <dgm:spPr>
        <a:solidFill>
          <a:srgbClr val="0052D9"/>
        </a:solidFill>
      </dgm:spPr>
      <dgm:t>
        <a:bodyPr/>
        <a:lstStyle/>
        <a:p>
          <a:r>
            <a:rPr lang="en-US" altLang="zh-CN" dirty="0" err="1"/>
            <a:t>uncore</a:t>
          </a:r>
          <a:r>
            <a:rPr lang="zh-CN" altLang="en-US" dirty="0"/>
            <a:t>介绍</a:t>
          </a:r>
        </a:p>
      </dgm:t>
    </dgm:pt>
    <dgm:pt modelId="{882B3880-3BEC-477F-9DE1-69291D91C34B}" type="parTrans" cxnId="{4140F25E-384D-47D5-A78B-157C3954F5FE}">
      <dgm:prSet/>
      <dgm:spPr/>
      <dgm:t>
        <a:bodyPr/>
        <a:lstStyle/>
        <a:p>
          <a:endParaRPr lang="zh-CN" altLang="en-US"/>
        </a:p>
      </dgm:t>
    </dgm:pt>
    <dgm:pt modelId="{6FC1847F-D9EC-40AC-88DB-0B22B8D0D94A}" type="sibTrans" cxnId="{4140F25E-384D-47D5-A78B-157C3954F5FE}">
      <dgm:prSet/>
      <dgm:spPr/>
      <dgm:t>
        <a:bodyPr/>
        <a:lstStyle/>
        <a:p>
          <a:endParaRPr lang="zh-CN" altLang="en-US"/>
        </a:p>
      </dgm:t>
    </dgm:pt>
    <dgm:pt modelId="{F78087AD-2CB2-4E43-AB8F-BEF39AAB5B4E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zh-CN" altLang="en-US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针对</a:t>
          </a:r>
          <a:r>
            <a:rPr lang="en-US" altLang="zh-CN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Intel</a:t>
          </a:r>
          <a:r>
            <a:rPr lang="zh-CN" altLang="en-US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架构，从</a:t>
          </a:r>
          <a:r>
            <a:rPr lang="en-US" altLang="zh-CN" sz="1500" kern="1200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haswell</a:t>
          </a:r>
          <a:r>
            <a:rPr lang="zh-CN" altLang="en-US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引入独立调控</a:t>
          </a:r>
          <a:endParaRPr lang="zh-CN" altLang="en-US" sz="15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93684153-79A7-43C9-B5C1-B99D120B3874}" type="parTrans" cxnId="{E31F5C3D-F5FC-4F4C-BF3E-CED2D3EA3A52}">
      <dgm:prSet/>
      <dgm:spPr/>
      <dgm:t>
        <a:bodyPr/>
        <a:lstStyle/>
        <a:p>
          <a:endParaRPr lang="zh-CN" altLang="en-US"/>
        </a:p>
      </dgm:t>
    </dgm:pt>
    <dgm:pt modelId="{7C091800-3A6A-420D-B30C-E86491970CCB}" type="sibTrans" cxnId="{E31F5C3D-F5FC-4F4C-BF3E-CED2D3EA3A52}">
      <dgm:prSet/>
      <dgm:spPr/>
      <dgm:t>
        <a:bodyPr/>
        <a:lstStyle/>
        <a:p>
          <a:endParaRPr lang="zh-CN" altLang="en-US"/>
        </a:p>
      </dgm:t>
    </dgm:pt>
    <dgm:pt modelId="{43281337-149D-4D8D-9DC2-25F6F8B3532F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en-US" altLang="zh-CN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die</a:t>
          </a:r>
          <a:r>
            <a:rPr lang="zh-CN" altLang="en-US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为粒度</a:t>
          </a:r>
          <a:endParaRPr lang="zh-CN" altLang="en-US" sz="15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D80DCE2F-62C2-4090-AC3B-1FFF8C517C7C}" type="parTrans" cxnId="{1F46ECD6-071E-4007-808F-844C806238E4}">
      <dgm:prSet/>
      <dgm:spPr/>
      <dgm:t>
        <a:bodyPr/>
        <a:lstStyle/>
        <a:p>
          <a:endParaRPr lang="zh-CN" altLang="en-US"/>
        </a:p>
      </dgm:t>
    </dgm:pt>
    <dgm:pt modelId="{817B6366-6857-4C56-8C34-42F6217D849F}" type="sibTrans" cxnId="{1F46ECD6-071E-4007-808F-844C806238E4}">
      <dgm:prSet/>
      <dgm:spPr/>
      <dgm:t>
        <a:bodyPr/>
        <a:lstStyle/>
        <a:p>
          <a:endParaRPr lang="zh-CN" altLang="en-US"/>
        </a:p>
      </dgm:t>
    </dgm:pt>
    <dgm:pt modelId="{BDDFB70A-E3B6-4C11-A29F-C021A8ECCA61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en-US" altLang="zh-CN" sz="1500" kern="1200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uncore</a:t>
          </a:r>
          <a:r>
            <a:rPr lang="zh-CN" altLang="en-US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占</a:t>
          </a:r>
          <a:r>
            <a:rPr lang="en-US" altLang="zh-CN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die</a:t>
          </a:r>
          <a:r>
            <a:rPr lang="zh-CN" altLang="en-US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面积</a:t>
          </a:r>
          <a:r>
            <a:rPr lang="en-US" altLang="zh-CN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30%+</a:t>
          </a:r>
          <a:endParaRPr lang="zh-CN" altLang="en-US" sz="15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B1DAFBE8-5BD5-4C44-8620-A3143D950459}" type="parTrans" cxnId="{8F6EA44E-4752-42D7-9881-81A5A209B7D9}">
      <dgm:prSet/>
      <dgm:spPr/>
      <dgm:t>
        <a:bodyPr/>
        <a:lstStyle/>
        <a:p>
          <a:endParaRPr lang="zh-CN" altLang="en-US"/>
        </a:p>
      </dgm:t>
    </dgm:pt>
    <dgm:pt modelId="{B3107BE8-B830-4C34-9D7A-73EF6E83D002}" type="sibTrans" cxnId="{8F6EA44E-4752-42D7-9881-81A5A209B7D9}">
      <dgm:prSet/>
      <dgm:spPr/>
      <dgm:t>
        <a:bodyPr/>
        <a:lstStyle/>
        <a:p>
          <a:endParaRPr lang="zh-CN" altLang="en-US"/>
        </a:p>
      </dgm:t>
    </dgm:pt>
    <dgm:pt modelId="{7F1AD0B1-4055-4EC2-8DE7-5957CA94FBBB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en-US" altLang="zh-CN" sz="1500" kern="1200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uncore</a:t>
          </a:r>
          <a:r>
            <a:rPr lang="zh-CN" altLang="en-US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占</a:t>
          </a:r>
          <a:r>
            <a:rPr lang="en-US" altLang="zh-CN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package</a:t>
          </a:r>
          <a:r>
            <a:rPr lang="zh-CN" altLang="en-US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耗电</a:t>
          </a:r>
          <a:r>
            <a:rPr lang="en-US" altLang="zh-CN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20~70%</a:t>
          </a:r>
          <a:endParaRPr lang="zh-CN" altLang="en-US" sz="15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2107864F-1AFF-42F7-BC95-E0A893521A69}" type="parTrans" cxnId="{A2516E11-2482-4BCA-AE05-6EC46CCD5A29}">
      <dgm:prSet/>
      <dgm:spPr/>
      <dgm:t>
        <a:bodyPr/>
        <a:lstStyle/>
        <a:p>
          <a:endParaRPr lang="zh-CN" altLang="en-US"/>
        </a:p>
      </dgm:t>
    </dgm:pt>
    <dgm:pt modelId="{0EAA5D00-CA93-4AE1-B47E-8D8D87B6FA97}" type="sibTrans" cxnId="{A2516E11-2482-4BCA-AE05-6EC46CCD5A29}">
      <dgm:prSet/>
      <dgm:spPr/>
      <dgm:t>
        <a:bodyPr/>
        <a:lstStyle/>
        <a:p>
          <a:endParaRPr lang="zh-CN" altLang="en-US"/>
        </a:p>
      </dgm:t>
    </dgm:pt>
    <dgm:pt modelId="{FBC7A383-6F9B-4722-9753-2830902D758E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zh-CN" altLang="en-US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以</a:t>
          </a:r>
          <a:r>
            <a:rPr lang="en-US" altLang="zh-CN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0.1Ghz</a:t>
          </a:r>
          <a:r>
            <a:rPr lang="zh-CN" altLang="en-US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为调节单位</a:t>
          </a:r>
          <a:endParaRPr lang="zh-CN" altLang="en-US" sz="15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AC9FD15F-D050-4D88-9D41-44D89F22F8A6}" type="parTrans" cxnId="{12F4AF4A-EF2C-4ABF-B265-9D57661AC1CF}">
      <dgm:prSet/>
      <dgm:spPr/>
      <dgm:t>
        <a:bodyPr/>
        <a:lstStyle/>
        <a:p>
          <a:endParaRPr lang="zh-CN" altLang="en-US"/>
        </a:p>
      </dgm:t>
    </dgm:pt>
    <dgm:pt modelId="{9FA4DC4C-8510-423D-86A4-D8D1EB13F31D}" type="sibTrans" cxnId="{12F4AF4A-EF2C-4ABF-B265-9D57661AC1CF}">
      <dgm:prSet/>
      <dgm:spPr/>
      <dgm:t>
        <a:bodyPr/>
        <a:lstStyle/>
        <a:p>
          <a:endParaRPr lang="zh-CN" altLang="en-US"/>
        </a:p>
      </dgm:t>
    </dgm:pt>
    <dgm:pt modelId="{B31BD106-2DB5-4CA9-9DC8-6A0A418AF74A}" type="pres">
      <dgm:prSet presAssocID="{87F763D9-A5B6-4C75-A95B-F148376E83B1}" presName="Name0" presStyleCnt="0">
        <dgm:presLayoutVars>
          <dgm:dir/>
          <dgm:animLvl val="lvl"/>
          <dgm:resizeHandles val="exact"/>
        </dgm:presLayoutVars>
      </dgm:prSet>
      <dgm:spPr/>
    </dgm:pt>
    <dgm:pt modelId="{46962A22-49A4-4714-8A6A-F68E4C514F7E}" type="pres">
      <dgm:prSet presAssocID="{6765C447-F185-44F1-9401-967FDA04C2ED}" presName="composite" presStyleCnt="0"/>
      <dgm:spPr/>
    </dgm:pt>
    <dgm:pt modelId="{BC45CA72-F3AB-4979-A164-B239FD124C6E}" type="pres">
      <dgm:prSet presAssocID="{6765C447-F185-44F1-9401-967FDA04C2ED}" presName="parTx" presStyleLbl="alignNode1" presStyleIdx="0" presStyleCnt="1" custLinFactNeighborX="-7547" custLinFactNeighborY="-10237">
        <dgm:presLayoutVars>
          <dgm:chMax val="0"/>
          <dgm:chPref val="0"/>
          <dgm:bulletEnabled val="1"/>
        </dgm:presLayoutVars>
      </dgm:prSet>
      <dgm:spPr/>
    </dgm:pt>
    <dgm:pt modelId="{FFA552E0-693D-4456-8EBC-894C0C7A97BA}" type="pres">
      <dgm:prSet presAssocID="{6765C447-F185-44F1-9401-967FDA04C2ED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5CE46D0D-FCB7-4E33-8E7B-C1160DB6944C}" type="presOf" srcId="{87F763D9-A5B6-4C75-A95B-F148376E83B1}" destId="{B31BD106-2DB5-4CA9-9DC8-6A0A418AF74A}" srcOrd="0" destOrd="0" presId="urn:microsoft.com/office/officeart/2005/8/layout/hList1"/>
    <dgm:cxn modelId="{A2516E11-2482-4BCA-AE05-6EC46CCD5A29}" srcId="{6765C447-F185-44F1-9401-967FDA04C2ED}" destId="{7F1AD0B1-4055-4EC2-8DE7-5957CA94FBBB}" srcOrd="3" destOrd="0" parTransId="{2107864F-1AFF-42F7-BC95-E0A893521A69}" sibTransId="{0EAA5D00-CA93-4AE1-B47E-8D8D87B6FA97}"/>
    <dgm:cxn modelId="{2FD8131A-7EE8-4B43-B550-DB4EEE635F48}" type="presOf" srcId="{FBC7A383-6F9B-4722-9753-2830902D758E}" destId="{FFA552E0-693D-4456-8EBC-894C0C7A97BA}" srcOrd="0" destOrd="4" presId="urn:microsoft.com/office/officeart/2005/8/layout/hList1"/>
    <dgm:cxn modelId="{E31F5C3D-F5FC-4F4C-BF3E-CED2D3EA3A52}" srcId="{6765C447-F185-44F1-9401-967FDA04C2ED}" destId="{F78087AD-2CB2-4E43-AB8F-BEF39AAB5B4E}" srcOrd="0" destOrd="0" parTransId="{93684153-79A7-43C9-B5C1-B99D120B3874}" sibTransId="{7C091800-3A6A-420D-B30C-E86491970CCB}"/>
    <dgm:cxn modelId="{4140F25E-384D-47D5-A78B-157C3954F5FE}" srcId="{87F763D9-A5B6-4C75-A95B-F148376E83B1}" destId="{6765C447-F185-44F1-9401-967FDA04C2ED}" srcOrd="0" destOrd="0" parTransId="{882B3880-3BEC-477F-9DE1-69291D91C34B}" sibTransId="{6FC1847F-D9EC-40AC-88DB-0B22B8D0D94A}"/>
    <dgm:cxn modelId="{E591F345-CC16-48B5-BFAE-1402996FDE5F}" type="presOf" srcId="{6765C447-F185-44F1-9401-967FDA04C2ED}" destId="{BC45CA72-F3AB-4979-A164-B239FD124C6E}" srcOrd="0" destOrd="0" presId="urn:microsoft.com/office/officeart/2005/8/layout/hList1"/>
    <dgm:cxn modelId="{05CEF368-A797-4D86-9E90-3CF68986D8F8}" type="presOf" srcId="{F78087AD-2CB2-4E43-AB8F-BEF39AAB5B4E}" destId="{FFA552E0-693D-4456-8EBC-894C0C7A97BA}" srcOrd="0" destOrd="0" presId="urn:microsoft.com/office/officeart/2005/8/layout/hList1"/>
    <dgm:cxn modelId="{12F4AF4A-EF2C-4ABF-B265-9D57661AC1CF}" srcId="{6765C447-F185-44F1-9401-967FDA04C2ED}" destId="{FBC7A383-6F9B-4722-9753-2830902D758E}" srcOrd="4" destOrd="0" parTransId="{AC9FD15F-D050-4D88-9D41-44D89F22F8A6}" sibTransId="{9FA4DC4C-8510-423D-86A4-D8D1EB13F31D}"/>
    <dgm:cxn modelId="{8F6EA44E-4752-42D7-9881-81A5A209B7D9}" srcId="{6765C447-F185-44F1-9401-967FDA04C2ED}" destId="{BDDFB70A-E3B6-4C11-A29F-C021A8ECCA61}" srcOrd="2" destOrd="0" parTransId="{B1DAFBE8-5BD5-4C44-8620-A3143D950459}" sibTransId="{B3107BE8-B830-4C34-9D7A-73EF6E83D002}"/>
    <dgm:cxn modelId="{70D178AD-596F-4013-B7AE-39A984F85532}" type="presOf" srcId="{43281337-149D-4D8D-9DC2-25F6F8B3532F}" destId="{FFA552E0-693D-4456-8EBC-894C0C7A97BA}" srcOrd="0" destOrd="1" presId="urn:microsoft.com/office/officeart/2005/8/layout/hList1"/>
    <dgm:cxn modelId="{BE7974AE-47B1-4A76-92E9-B0EA9FD74D50}" type="presOf" srcId="{BDDFB70A-E3B6-4C11-A29F-C021A8ECCA61}" destId="{FFA552E0-693D-4456-8EBC-894C0C7A97BA}" srcOrd="0" destOrd="2" presId="urn:microsoft.com/office/officeart/2005/8/layout/hList1"/>
    <dgm:cxn modelId="{1F46ECD6-071E-4007-808F-844C806238E4}" srcId="{6765C447-F185-44F1-9401-967FDA04C2ED}" destId="{43281337-149D-4D8D-9DC2-25F6F8B3532F}" srcOrd="1" destOrd="0" parTransId="{D80DCE2F-62C2-4090-AC3B-1FFF8C517C7C}" sibTransId="{817B6366-6857-4C56-8C34-42F6217D849F}"/>
    <dgm:cxn modelId="{A64C72D8-05CB-45C5-A076-9CB5557E134A}" type="presOf" srcId="{7F1AD0B1-4055-4EC2-8DE7-5957CA94FBBB}" destId="{FFA552E0-693D-4456-8EBC-894C0C7A97BA}" srcOrd="0" destOrd="3" presId="urn:microsoft.com/office/officeart/2005/8/layout/hList1"/>
    <dgm:cxn modelId="{5EFDF5A3-763C-419A-8B52-54DD32AB6AAC}" type="presParOf" srcId="{B31BD106-2DB5-4CA9-9DC8-6A0A418AF74A}" destId="{46962A22-49A4-4714-8A6A-F68E4C514F7E}" srcOrd="0" destOrd="0" presId="urn:microsoft.com/office/officeart/2005/8/layout/hList1"/>
    <dgm:cxn modelId="{91EF832A-98DA-4C89-B9E1-226BB5D6AF44}" type="presParOf" srcId="{46962A22-49A4-4714-8A6A-F68E4C514F7E}" destId="{BC45CA72-F3AB-4979-A164-B239FD124C6E}" srcOrd="0" destOrd="0" presId="urn:microsoft.com/office/officeart/2005/8/layout/hList1"/>
    <dgm:cxn modelId="{5FB0AEA3-8A11-4456-8A52-C9F7A1A52709}" type="presParOf" srcId="{46962A22-49A4-4714-8A6A-F68E4C514F7E}" destId="{FFA552E0-693D-4456-8EBC-894C0C7A97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7F763D9-A5B6-4C75-A95B-F148376E83B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65C447-F185-44F1-9401-967FDA04C2ED}">
      <dgm:prSet phldrT="[文本]"/>
      <dgm:spPr>
        <a:solidFill>
          <a:srgbClr val="0052D9"/>
        </a:solidFill>
      </dgm:spPr>
      <dgm:t>
        <a:bodyPr/>
        <a:lstStyle/>
        <a:p>
          <a:r>
            <a:rPr lang="en-US" altLang="zh-CN" dirty="0" err="1"/>
            <a:t>Uncore</a:t>
          </a:r>
          <a:r>
            <a:rPr lang="zh-CN" altLang="en-US" dirty="0"/>
            <a:t>影响</a:t>
          </a:r>
        </a:p>
      </dgm:t>
    </dgm:pt>
    <dgm:pt modelId="{882B3880-3BEC-477F-9DE1-69291D91C34B}" type="parTrans" cxnId="{4140F25E-384D-47D5-A78B-157C3954F5FE}">
      <dgm:prSet/>
      <dgm:spPr/>
      <dgm:t>
        <a:bodyPr/>
        <a:lstStyle/>
        <a:p>
          <a:endParaRPr lang="zh-CN" altLang="en-US"/>
        </a:p>
      </dgm:t>
    </dgm:pt>
    <dgm:pt modelId="{6FC1847F-D9EC-40AC-88DB-0B22B8D0D94A}" type="sibTrans" cxnId="{4140F25E-384D-47D5-A78B-157C3954F5FE}">
      <dgm:prSet/>
      <dgm:spPr/>
      <dgm:t>
        <a:bodyPr/>
        <a:lstStyle/>
        <a:p>
          <a:endParaRPr lang="zh-CN" altLang="en-US"/>
        </a:p>
      </dgm:t>
    </dgm:pt>
    <dgm:pt modelId="{92D192F3-732A-4D55-B0F4-8DBF99E08925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endParaRPr lang="zh-CN" altLang="en-US" dirty="0"/>
        </a:p>
      </dgm:t>
    </dgm:pt>
    <dgm:pt modelId="{EB2770A0-1485-4A5E-84CB-F95BB882F390}" type="parTrans" cxnId="{189A25A9-FF8F-45A2-8478-8FB2E8253F0A}">
      <dgm:prSet/>
      <dgm:spPr/>
      <dgm:t>
        <a:bodyPr/>
        <a:lstStyle/>
        <a:p>
          <a:endParaRPr lang="zh-CN" altLang="en-US"/>
        </a:p>
      </dgm:t>
    </dgm:pt>
    <dgm:pt modelId="{13B26274-698C-484E-8970-7C0ED5ABA2A2}" type="sibTrans" cxnId="{189A25A9-FF8F-45A2-8478-8FB2E8253F0A}">
      <dgm:prSet/>
      <dgm:spPr/>
      <dgm:t>
        <a:bodyPr/>
        <a:lstStyle/>
        <a:p>
          <a:endParaRPr lang="zh-CN" altLang="en-US"/>
        </a:p>
      </dgm:t>
    </dgm:pt>
    <dgm:pt modelId="{F78087AD-2CB2-4E43-AB8F-BEF39AAB5B4E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降低</a:t>
          </a:r>
          <a:r>
            <a:rPr lang="en-US" altLang="zh-CN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uncore</a:t>
          </a:r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频率能节省能耗</a:t>
          </a:r>
          <a:endParaRPr lang="zh-CN" altLang="en-US" dirty="0">
            <a:solidFill>
              <a:schemeClr val="tx1"/>
            </a:solidFill>
          </a:endParaRPr>
        </a:p>
      </dgm:t>
    </dgm:pt>
    <dgm:pt modelId="{93684153-79A7-43C9-B5C1-B99D120B3874}" type="parTrans" cxnId="{E31F5C3D-F5FC-4F4C-BF3E-CED2D3EA3A52}">
      <dgm:prSet/>
      <dgm:spPr/>
      <dgm:t>
        <a:bodyPr/>
        <a:lstStyle/>
        <a:p>
          <a:endParaRPr lang="zh-CN" altLang="en-US"/>
        </a:p>
      </dgm:t>
    </dgm:pt>
    <dgm:pt modelId="{7C091800-3A6A-420D-B30C-E86491970CCB}" type="sibTrans" cxnId="{E31F5C3D-F5FC-4F4C-BF3E-CED2D3EA3A52}">
      <dgm:prSet/>
      <dgm:spPr/>
      <dgm:t>
        <a:bodyPr/>
        <a:lstStyle/>
        <a:p>
          <a:endParaRPr lang="zh-CN" altLang="en-US"/>
        </a:p>
      </dgm:t>
    </dgm:pt>
    <dgm:pt modelId="{64F9090E-5DEB-4963-94E6-17FBB4606EF2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endParaRPr lang="zh-CN" altLang="en-US" dirty="0"/>
        </a:p>
      </dgm:t>
    </dgm:pt>
    <dgm:pt modelId="{9F7792A3-89F8-4A13-AC54-3C3BC601314F}" type="parTrans" cxnId="{5140749E-9FDC-4C11-B22E-E6F808B3078A}">
      <dgm:prSet/>
      <dgm:spPr/>
      <dgm:t>
        <a:bodyPr/>
        <a:lstStyle/>
        <a:p>
          <a:endParaRPr lang="zh-CN" altLang="en-US"/>
        </a:p>
      </dgm:t>
    </dgm:pt>
    <dgm:pt modelId="{0ABF9405-F8B0-40CC-9092-0D29DB86E3E3}" type="sibTrans" cxnId="{5140749E-9FDC-4C11-B22E-E6F808B3078A}">
      <dgm:prSet/>
      <dgm:spPr/>
      <dgm:t>
        <a:bodyPr/>
        <a:lstStyle/>
        <a:p>
          <a:endParaRPr lang="zh-CN" altLang="en-US"/>
        </a:p>
      </dgm:t>
    </dgm:pt>
    <dgm:pt modelId="{43281337-149D-4D8D-9DC2-25F6F8B3532F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计算高负载的应用</a:t>
          </a:r>
          <a:r>
            <a: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:</a:t>
          </a:r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减少</a:t>
          </a:r>
          <a:r>
            <a:rPr lang="en-US" altLang="zh-CN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uncore</a:t>
          </a:r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不影响性能</a:t>
          </a:r>
          <a:endParaRPr lang="zh-CN" altLang="en-US" dirty="0">
            <a:solidFill>
              <a:schemeClr val="tx1"/>
            </a:solidFill>
          </a:endParaRPr>
        </a:p>
      </dgm:t>
    </dgm:pt>
    <dgm:pt modelId="{D80DCE2F-62C2-4090-AC3B-1FFF8C517C7C}" type="parTrans" cxnId="{1F46ECD6-071E-4007-808F-844C806238E4}">
      <dgm:prSet/>
      <dgm:spPr/>
      <dgm:t>
        <a:bodyPr/>
        <a:lstStyle/>
        <a:p>
          <a:endParaRPr lang="zh-CN" altLang="en-US"/>
        </a:p>
      </dgm:t>
    </dgm:pt>
    <dgm:pt modelId="{817B6366-6857-4C56-8C34-42F6217D849F}" type="sibTrans" cxnId="{1F46ECD6-071E-4007-808F-844C806238E4}">
      <dgm:prSet/>
      <dgm:spPr/>
      <dgm:t>
        <a:bodyPr/>
        <a:lstStyle/>
        <a:p>
          <a:endParaRPr lang="zh-CN" altLang="en-US"/>
        </a:p>
      </dgm:t>
    </dgm:pt>
    <dgm:pt modelId="{BDDFB70A-E3B6-4C11-A29F-C021A8ECCA61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综合计算与内存访问、缓存</a:t>
          </a:r>
          <a:r>
            <a: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:</a:t>
          </a:r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在一定范围内减少</a:t>
          </a:r>
          <a:r>
            <a:rPr lang="en-US" altLang="zh-CN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uncore</a:t>
          </a:r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频率不会影响性能，</a:t>
          </a:r>
          <a:r>
            <a:rPr lang="en-US" altLang="zh-CN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uncore</a:t>
          </a:r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过低会导致性能显著下降。</a:t>
          </a:r>
          <a:endParaRPr lang="zh-CN" altLang="en-US" dirty="0">
            <a:solidFill>
              <a:schemeClr val="tx1"/>
            </a:solidFill>
          </a:endParaRPr>
        </a:p>
      </dgm:t>
    </dgm:pt>
    <dgm:pt modelId="{B1DAFBE8-5BD5-4C44-8620-A3143D950459}" type="parTrans" cxnId="{8F6EA44E-4752-42D7-9881-81A5A209B7D9}">
      <dgm:prSet/>
      <dgm:spPr/>
      <dgm:t>
        <a:bodyPr/>
        <a:lstStyle/>
        <a:p>
          <a:endParaRPr lang="zh-CN" altLang="en-US"/>
        </a:p>
      </dgm:t>
    </dgm:pt>
    <dgm:pt modelId="{B3107BE8-B830-4C34-9D7A-73EF6E83D002}" type="sibTrans" cxnId="{8F6EA44E-4752-42D7-9881-81A5A209B7D9}">
      <dgm:prSet/>
      <dgm:spPr/>
      <dgm:t>
        <a:bodyPr/>
        <a:lstStyle/>
        <a:p>
          <a:endParaRPr lang="zh-CN" altLang="en-US"/>
        </a:p>
      </dgm:t>
    </dgm:pt>
    <dgm:pt modelId="{0E99B943-C32C-4CF1-9EAB-F90F78C2FF8B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内存高负载的应用</a:t>
          </a:r>
          <a:r>
            <a: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:</a:t>
          </a:r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减少</a:t>
          </a:r>
          <a:r>
            <a:rPr lang="en-US" altLang="zh-CN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uncore</a:t>
          </a:r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频率会直接导致性能下降</a:t>
          </a:r>
          <a:endParaRPr lang="zh-CN" altLang="en-US" dirty="0">
            <a:solidFill>
              <a:schemeClr val="tx1"/>
            </a:solidFill>
          </a:endParaRPr>
        </a:p>
      </dgm:t>
    </dgm:pt>
    <dgm:pt modelId="{3968CE24-18F2-4E7A-AB1C-D82523F63824}" type="parTrans" cxnId="{719F5FDF-6668-43B7-B337-FBA1C436B405}">
      <dgm:prSet/>
      <dgm:spPr/>
      <dgm:t>
        <a:bodyPr/>
        <a:lstStyle/>
        <a:p>
          <a:endParaRPr lang="zh-CN" altLang="en-US"/>
        </a:p>
      </dgm:t>
    </dgm:pt>
    <dgm:pt modelId="{BA47707F-8EC3-460A-A53F-92854B2B6EEB}" type="sibTrans" cxnId="{719F5FDF-6668-43B7-B337-FBA1C436B405}">
      <dgm:prSet/>
      <dgm:spPr/>
      <dgm:t>
        <a:bodyPr/>
        <a:lstStyle/>
        <a:p>
          <a:endParaRPr lang="zh-CN" altLang="en-US"/>
        </a:p>
      </dgm:t>
    </dgm:pt>
    <dgm:pt modelId="{B31BD106-2DB5-4CA9-9DC8-6A0A418AF74A}" type="pres">
      <dgm:prSet presAssocID="{87F763D9-A5B6-4C75-A95B-F148376E83B1}" presName="Name0" presStyleCnt="0">
        <dgm:presLayoutVars>
          <dgm:dir/>
          <dgm:animLvl val="lvl"/>
          <dgm:resizeHandles val="exact"/>
        </dgm:presLayoutVars>
      </dgm:prSet>
      <dgm:spPr/>
    </dgm:pt>
    <dgm:pt modelId="{46962A22-49A4-4714-8A6A-F68E4C514F7E}" type="pres">
      <dgm:prSet presAssocID="{6765C447-F185-44F1-9401-967FDA04C2ED}" presName="composite" presStyleCnt="0"/>
      <dgm:spPr/>
    </dgm:pt>
    <dgm:pt modelId="{BC45CA72-F3AB-4979-A164-B239FD124C6E}" type="pres">
      <dgm:prSet presAssocID="{6765C447-F185-44F1-9401-967FDA04C2ED}" presName="parTx" presStyleLbl="alignNode1" presStyleIdx="0" presStyleCnt="1" custLinFactNeighborY="-7656">
        <dgm:presLayoutVars>
          <dgm:chMax val="0"/>
          <dgm:chPref val="0"/>
          <dgm:bulletEnabled val="1"/>
        </dgm:presLayoutVars>
      </dgm:prSet>
      <dgm:spPr/>
    </dgm:pt>
    <dgm:pt modelId="{FFA552E0-693D-4456-8EBC-894C0C7A97BA}" type="pres">
      <dgm:prSet presAssocID="{6765C447-F185-44F1-9401-967FDA04C2ED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01B2CB02-B06F-4C45-A931-6E7A9FB7626E}" type="presOf" srcId="{BDDFB70A-E3B6-4C11-A29F-C021A8ECCA61}" destId="{FFA552E0-693D-4456-8EBC-894C0C7A97BA}" srcOrd="0" destOrd="3" presId="urn:microsoft.com/office/officeart/2005/8/layout/hList1"/>
    <dgm:cxn modelId="{5CE46D0D-FCB7-4E33-8E7B-C1160DB6944C}" type="presOf" srcId="{87F763D9-A5B6-4C75-A95B-F148376E83B1}" destId="{B31BD106-2DB5-4CA9-9DC8-6A0A418AF74A}" srcOrd="0" destOrd="0" presId="urn:microsoft.com/office/officeart/2005/8/layout/hList1"/>
    <dgm:cxn modelId="{E31F5C3D-F5FC-4F4C-BF3E-CED2D3EA3A52}" srcId="{6765C447-F185-44F1-9401-967FDA04C2ED}" destId="{F78087AD-2CB2-4E43-AB8F-BEF39AAB5B4E}" srcOrd="1" destOrd="0" parTransId="{93684153-79A7-43C9-B5C1-B99D120B3874}" sibTransId="{7C091800-3A6A-420D-B30C-E86491970CCB}"/>
    <dgm:cxn modelId="{4140F25E-384D-47D5-A78B-157C3954F5FE}" srcId="{87F763D9-A5B6-4C75-A95B-F148376E83B1}" destId="{6765C447-F185-44F1-9401-967FDA04C2ED}" srcOrd="0" destOrd="0" parTransId="{882B3880-3BEC-477F-9DE1-69291D91C34B}" sibTransId="{6FC1847F-D9EC-40AC-88DB-0B22B8D0D94A}"/>
    <dgm:cxn modelId="{E591F345-CC16-48B5-BFAE-1402996FDE5F}" type="presOf" srcId="{6765C447-F185-44F1-9401-967FDA04C2ED}" destId="{BC45CA72-F3AB-4979-A164-B239FD124C6E}" srcOrd="0" destOrd="0" presId="urn:microsoft.com/office/officeart/2005/8/layout/hList1"/>
    <dgm:cxn modelId="{8F6EA44E-4752-42D7-9881-81A5A209B7D9}" srcId="{6765C447-F185-44F1-9401-967FDA04C2ED}" destId="{BDDFB70A-E3B6-4C11-A29F-C021A8ECCA61}" srcOrd="3" destOrd="0" parTransId="{B1DAFBE8-5BD5-4C44-8620-A3143D950459}" sibTransId="{B3107BE8-B830-4C34-9D7A-73EF6E83D002}"/>
    <dgm:cxn modelId="{7937DA76-244B-4183-9D4D-5E0AC7DF6E10}" type="presOf" srcId="{64F9090E-5DEB-4963-94E6-17FBB4606EF2}" destId="{FFA552E0-693D-4456-8EBC-894C0C7A97BA}" srcOrd="0" destOrd="5" presId="urn:microsoft.com/office/officeart/2005/8/layout/hList1"/>
    <dgm:cxn modelId="{39A05C8B-07AD-467B-BC34-4613DA099334}" type="presOf" srcId="{F78087AD-2CB2-4E43-AB8F-BEF39AAB5B4E}" destId="{FFA552E0-693D-4456-8EBC-894C0C7A97BA}" srcOrd="0" destOrd="1" presId="urn:microsoft.com/office/officeart/2005/8/layout/hList1"/>
    <dgm:cxn modelId="{F1096095-0F18-485A-9788-9B9E1D8DA34C}" type="presOf" srcId="{43281337-149D-4D8D-9DC2-25F6F8B3532F}" destId="{FFA552E0-693D-4456-8EBC-894C0C7A97BA}" srcOrd="0" destOrd="2" presId="urn:microsoft.com/office/officeart/2005/8/layout/hList1"/>
    <dgm:cxn modelId="{5140749E-9FDC-4C11-B22E-E6F808B3078A}" srcId="{6765C447-F185-44F1-9401-967FDA04C2ED}" destId="{64F9090E-5DEB-4963-94E6-17FBB4606EF2}" srcOrd="5" destOrd="0" parTransId="{9F7792A3-89F8-4A13-AC54-3C3BC601314F}" sibTransId="{0ABF9405-F8B0-40CC-9092-0D29DB86E3E3}"/>
    <dgm:cxn modelId="{189A25A9-FF8F-45A2-8478-8FB2E8253F0A}" srcId="{6765C447-F185-44F1-9401-967FDA04C2ED}" destId="{92D192F3-732A-4D55-B0F4-8DBF99E08925}" srcOrd="0" destOrd="0" parTransId="{EB2770A0-1485-4A5E-84CB-F95BB882F390}" sibTransId="{13B26274-698C-484E-8970-7C0ED5ABA2A2}"/>
    <dgm:cxn modelId="{D8FDEFAB-3D88-49A4-809D-F5C94FA5A89A}" type="presOf" srcId="{0E99B943-C32C-4CF1-9EAB-F90F78C2FF8B}" destId="{FFA552E0-693D-4456-8EBC-894C0C7A97BA}" srcOrd="0" destOrd="4" presId="urn:microsoft.com/office/officeart/2005/8/layout/hList1"/>
    <dgm:cxn modelId="{1F46ECD6-071E-4007-808F-844C806238E4}" srcId="{6765C447-F185-44F1-9401-967FDA04C2ED}" destId="{43281337-149D-4D8D-9DC2-25F6F8B3532F}" srcOrd="2" destOrd="0" parTransId="{D80DCE2F-62C2-4090-AC3B-1FFF8C517C7C}" sibTransId="{817B6366-6857-4C56-8C34-42F6217D849F}"/>
    <dgm:cxn modelId="{719F5FDF-6668-43B7-B337-FBA1C436B405}" srcId="{6765C447-F185-44F1-9401-967FDA04C2ED}" destId="{0E99B943-C32C-4CF1-9EAB-F90F78C2FF8B}" srcOrd="4" destOrd="0" parTransId="{3968CE24-18F2-4E7A-AB1C-D82523F63824}" sibTransId="{BA47707F-8EC3-460A-A53F-92854B2B6EEB}"/>
    <dgm:cxn modelId="{122903E8-F29E-40A2-9FB2-897595B5F6FD}" type="presOf" srcId="{92D192F3-732A-4D55-B0F4-8DBF99E08925}" destId="{FFA552E0-693D-4456-8EBC-894C0C7A97BA}" srcOrd="0" destOrd="0" presId="urn:microsoft.com/office/officeart/2005/8/layout/hList1"/>
    <dgm:cxn modelId="{5EFDF5A3-763C-419A-8B52-54DD32AB6AAC}" type="presParOf" srcId="{B31BD106-2DB5-4CA9-9DC8-6A0A418AF74A}" destId="{46962A22-49A4-4714-8A6A-F68E4C514F7E}" srcOrd="0" destOrd="0" presId="urn:microsoft.com/office/officeart/2005/8/layout/hList1"/>
    <dgm:cxn modelId="{91EF832A-98DA-4C89-B9E1-226BB5D6AF44}" type="presParOf" srcId="{46962A22-49A4-4714-8A6A-F68E4C514F7E}" destId="{BC45CA72-F3AB-4979-A164-B239FD124C6E}" srcOrd="0" destOrd="0" presId="urn:microsoft.com/office/officeart/2005/8/layout/hList1"/>
    <dgm:cxn modelId="{5FB0AEA3-8A11-4456-8A52-C9F7A1A52709}" type="presParOf" srcId="{46962A22-49A4-4714-8A6A-F68E4C514F7E}" destId="{FFA552E0-693D-4456-8EBC-894C0C7A97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A4C6BA0-0C2E-4809-A00C-2CEC20036B4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A8EC8EC-41B9-49F4-96DF-DCF5229D290C}">
      <dgm:prSet phldrT="[文本]"/>
      <dgm:spPr/>
      <dgm:t>
        <a:bodyPr/>
        <a:lstStyle/>
        <a:p>
          <a:r>
            <a:rPr lang="en-US" altLang="zh-CN" dirty="0"/>
            <a:t>2.4Ghz</a:t>
          </a:r>
          <a:endParaRPr lang="zh-CN" altLang="en-US" dirty="0"/>
        </a:p>
      </dgm:t>
    </dgm:pt>
    <dgm:pt modelId="{428A2DF8-7230-40E1-8341-DEF0CB8F8AEB}" type="parTrans" cxnId="{AE6CEF27-8448-4338-9718-D5A038573224}">
      <dgm:prSet/>
      <dgm:spPr/>
      <dgm:t>
        <a:bodyPr/>
        <a:lstStyle/>
        <a:p>
          <a:endParaRPr lang="zh-CN" altLang="en-US"/>
        </a:p>
      </dgm:t>
    </dgm:pt>
    <dgm:pt modelId="{DA715EE7-465B-4E91-86A8-F1B8398EEF8F}" type="sibTrans" cxnId="{AE6CEF27-8448-4338-9718-D5A038573224}">
      <dgm:prSet/>
      <dgm:spPr/>
      <dgm:t>
        <a:bodyPr/>
        <a:lstStyle/>
        <a:p>
          <a:endParaRPr lang="zh-CN" altLang="en-US"/>
        </a:p>
      </dgm:t>
    </dgm:pt>
    <dgm:pt modelId="{FAEACB75-C539-469B-86C2-B5E6513583EB}">
      <dgm:prSet phldrT="[文本]"/>
      <dgm:spPr/>
      <dgm:t>
        <a:bodyPr/>
        <a:lstStyle/>
        <a:p>
          <a:r>
            <a:rPr lang="en-US" altLang="zh-CN" dirty="0"/>
            <a:t>…</a:t>
          </a:r>
          <a:endParaRPr lang="zh-CN" altLang="en-US" dirty="0"/>
        </a:p>
      </dgm:t>
    </dgm:pt>
    <dgm:pt modelId="{AE3C3675-AF4A-4998-A411-C29BD5B07B4D}" type="parTrans" cxnId="{290BA491-B2F8-4735-9CCF-2AC5C13E7A2A}">
      <dgm:prSet/>
      <dgm:spPr/>
      <dgm:t>
        <a:bodyPr/>
        <a:lstStyle/>
        <a:p>
          <a:endParaRPr lang="zh-CN" altLang="en-US"/>
        </a:p>
      </dgm:t>
    </dgm:pt>
    <dgm:pt modelId="{47B555DB-9DE9-40BE-A5F5-13F0A7A3AB1D}" type="sibTrans" cxnId="{290BA491-B2F8-4735-9CCF-2AC5C13E7A2A}">
      <dgm:prSet/>
      <dgm:spPr/>
      <dgm:t>
        <a:bodyPr/>
        <a:lstStyle/>
        <a:p>
          <a:endParaRPr lang="zh-CN" altLang="en-US"/>
        </a:p>
      </dgm:t>
    </dgm:pt>
    <dgm:pt modelId="{514909B1-18B8-4285-B12E-3571BD867015}">
      <dgm:prSet phldrT="[文本]"/>
      <dgm:spPr/>
      <dgm:t>
        <a:bodyPr/>
        <a:lstStyle/>
        <a:p>
          <a:r>
            <a:rPr lang="en-US" altLang="zh-CN" dirty="0"/>
            <a:t>1.0Ghz</a:t>
          </a:r>
        </a:p>
      </dgm:t>
    </dgm:pt>
    <dgm:pt modelId="{D92E132C-8FB5-4233-8D1E-2F60AEFEE964}" type="parTrans" cxnId="{35045620-026F-4826-9586-DC0CE354E5A9}">
      <dgm:prSet/>
      <dgm:spPr/>
      <dgm:t>
        <a:bodyPr/>
        <a:lstStyle/>
        <a:p>
          <a:endParaRPr lang="zh-CN" altLang="en-US"/>
        </a:p>
      </dgm:t>
    </dgm:pt>
    <dgm:pt modelId="{8FFC9A78-700F-4D37-9576-D0BE32131F83}" type="sibTrans" cxnId="{35045620-026F-4826-9586-DC0CE354E5A9}">
      <dgm:prSet/>
      <dgm:spPr/>
      <dgm:t>
        <a:bodyPr/>
        <a:lstStyle/>
        <a:p>
          <a:endParaRPr lang="zh-CN" altLang="en-US"/>
        </a:p>
      </dgm:t>
    </dgm:pt>
    <dgm:pt modelId="{17BAFF98-8112-4B12-9531-363FCD1493B1}" type="pres">
      <dgm:prSet presAssocID="{1A4C6BA0-0C2E-4809-A00C-2CEC20036B4A}" presName="linear" presStyleCnt="0">
        <dgm:presLayoutVars>
          <dgm:dir/>
          <dgm:animLvl val="lvl"/>
          <dgm:resizeHandles val="exact"/>
        </dgm:presLayoutVars>
      </dgm:prSet>
      <dgm:spPr/>
    </dgm:pt>
    <dgm:pt modelId="{1C434BDB-A701-4F54-B2C8-B877F6C64AF2}" type="pres">
      <dgm:prSet presAssocID="{4A8EC8EC-41B9-49F4-96DF-DCF5229D290C}" presName="parentLin" presStyleCnt="0"/>
      <dgm:spPr/>
    </dgm:pt>
    <dgm:pt modelId="{C8D74FBD-2856-4456-8316-F68267377A39}" type="pres">
      <dgm:prSet presAssocID="{4A8EC8EC-41B9-49F4-96DF-DCF5229D290C}" presName="parentLeftMargin" presStyleLbl="node1" presStyleIdx="0" presStyleCnt="3"/>
      <dgm:spPr/>
    </dgm:pt>
    <dgm:pt modelId="{C5BD4B50-D7D0-482B-9919-983B62C81023}" type="pres">
      <dgm:prSet presAssocID="{4A8EC8EC-41B9-49F4-96DF-DCF5229D290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D367BE8-4F70-4771-9AAD-3045FBF6A21C}" type="pres">
      <dgm:prSet presAssocID="{4A8EC8EC-41B9-49F4-96DF-DCF5229D290C}" presName="negativeSpace" presStyleCnt="0"/>
      <dgm:spPr/>
    </dgm:pt>
    <dgm:pt modelId="{6C5F5741-94A4-496B-83C1-DA2F75447529}" type="pres">
      <dgm:prSet presAssocID="{4A8EC8EC-41B9-49F4-96DF-DCF5229D290C}" presName="childText" presStyleLbl="conFgAcc1" presStyleIdx="0" presStyleCnt="3">
        <dgm:presLayoutVars>
          <dgm:bulletEnabled val="1"/>
        </dgm:presLayoutVars>
      </dgm:prSet>
      <dgm:spPr/>
    </dgm:pt>
    <dgm:pt modelId="{5D1EFA60-49EE-42CF-A2B8-FFD75419AE9E}" type="pres">
      <dgm:prSet presAssocID="{DA715EE7-465B-4E91-86A8-F1B8398EEF8F}" presName="spaceBetweenRectangles" presStyleCnt="0"/>
      <dgm:spPr/>
    </dgm:pt>
    <dgm:pt modelId="{CF8367AF-FE03-453B-997D-1848F24E2DEC}" type="pres">
      <dgm:prSet presAssocID="{FAEACB75-C539-469B-86C2-B5E6513583EB}" presName="parentLin" presStyleCnt="0"/>
      <dgm:spPr/>
    </dgm:pt>
    <dgm:pt modelId="{29C77E24-FAAD-4318-9FA7-815F03923C04}" type="pres">
      <dgm:prSet presAssocID="{FAEACB75-C539-469B-86C2-B5E6513583EB}" presName="parentLeftMargin" presStyleLbl="node1" presStyleIdx="0" presStyleCnt="3"/>
      <dgm:spPr/>
    </dgm:pt>
    <dgm:pt modelId="{26AD6498-9198-4A5C-8ED9-258DBED78806}" type="pres">
      <dgm:prSet presAssocID="{FAEACB75-C539-469B-86C2-B5E6513583E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1891796-3957-4624-8A38-6EC4E8F909A1}" type="pres">
      <dgm:prSet presAssocID="{FAEACB75-C539-469B-86C2-B5E6513583EB}" presName="negativeSpace" presStyleCnt="0"/>
      <dgm:spPr/>
    </dgm:pt>
    <dgm:pt modelId="{6BB57C08-C3CE-4728-BA82-10B258C6FA1F}" type="pres">
      <dgm:prSet presAssocID="{FAEACB75-C539-469B-86C2-B5E6513583EB}" presName="childText" presStyleLbl="conFgAcc1" presStyleIdx="1" presStyleCnt="3">
        <dgm:presLayoutVars>
          <dgm:bulletEnabled val="1"/>
        </dgm:presLayoutVars>
      </dgm:prSet>
      <dgm:spPr/>
    </dgm:pt>
    <dgm:pt modelId="{95382C81-B0CF-47A0-9FC8-E6272D9167A9}" type="pres">
      <dgm:prSet presAssocID="{47B555DB-9DE9-40BE-A5F5-13F0A7A3AB1D}" presName="spaceBetweenRectangles" presStyleCnt="0"/>
      <dgm:spPr/>
    </dgm:pt>
    <dgm:pt modelId="{3565BDF2-48C8-4A1B-B110-536781253EC2}" type="pres">
      <dgm:prSet presAssocID="{514909B1-18B8-4285-B12E-3571BD867015}" presName="parentLin" presStyleCnt="0"/>
      <dgm:spPr/>
    </dgm:pt>
    <dgm:pt modelId="{E09BC7F2-A14F-4A0B-AB90-4182F324E5C2}" type="pres">
      <dgm:prSet presAssocID="{514909B1-18B8-4285-B12E-3571BD867015}" presName="parentLeftMargin" presStyleLbl="node1" presStyleIdx="1" presStyleCnt="3"/>
      <dgm:spPr/>
    </dgm:pt>
    <dgm:pt modelId="{BAD6AE29-3AC8-4CC6-A855-6266F26DD511}" type="pres">
      <dgm:prSet presAssocID="{514909B1-18B8-4285-B12E-3571BD86701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254AB86-F3FD-4D38-80C7-4174A84142D5}" type="pres">
      <dgm:prSet presAssocID="{514909B1-18B8-4285-B12E-3571BD867015}" presName="negativeSpace" presStyleCnt="0"/>
      <dgm:spPr/>
    </dgm:pt>
    <dgm:pt modelId="{F934F487-991F-4D7B-9D93-2BC89E6910B2}" type="pres">
      <dgm:prSet presAssocID="{514909B1-18B8-4285-B12E-3571BD867015}" presName="childText" presStyleLbl="conFgAcc1" presStyleIdx="2" presStyleCnt="3" custLinFactNeighborX="-14584" custLinFactNeighborY="728">
        <dgm:presLayoutVars>
          <dgm:bulletEnabled val="1"/>
        </dgm:presLayoutVars>
      </dgm:prSet>
      <dgm:spPr/>
    </dgm:pt>
  </dgm:ptLst>
  <dgm:cxnLst>
    <dgm:cxn modelId="{35045620-026F-4826-9586-DC0CE354E5A9}" srcId="{1A4C6BA0-0C2E-4809-A00C-2CEC20036B4A}" destId="{514909B1-18B8-4285-B12E-3571BD867015}" srcOrd="2" destOrd="0" parTransId="{D92E132C-8FB5-4233-8D1E-2F60AEFEE964}" sibTransId="{8FFC9A78-700F-4D37-9576-D0BE32131F83}"/>
    <dgm:cxn modelId="{AE6CEF27-8448-4338-9718-D5A038573224}" srcId="{1A4C6BA0-0C2E-4809-A00C-2CEC20036B4A}" destId="{4A8EC8EC-41B9-49F4-96DF-DCF5229D290C}" srcOrd="0" destOrd="0" parTransId="{428A2DF8-7230-40E1-8341-DEF0CB8F8AEB}" sibTransId="{DA715EE7-465B-4E91-86A8-F1B8398EEF8F}"/>
    <dgm:cxn modelId="{0162C92A-526D-4D67-B8FD-29B7DA6C6B3E}" type="presOf" srcId="{FAEACB75-C539-469B-86C2-B5E6513583EB}" destId="{29C77E24-FAAD-4318-9FA7-815F03923C04}" srcOrd="0" destOrd="0" presId="urn:microsoft.com/office/officeart/2005/8/layout/list1"/>
    <dgm:cxn modelId="{E612A068-BF9F-4CFE-A1A8-F95DB985F059}" type="presOf" srcId="{4A8EC8EC-41B9-49F4-96DF-DCF5229D290C}" destId="{C5BD4B50-D7D0-482B-9919-983B62C81023}" srcOrd="1" destOrd="0" presId="urn:microsoft.com/office/officeart/2005/8/layout/list1"/>
    <dgm:cxn modelId="{A527AB70-AF16-4085-9ECC-A6A4D97A2F06}" type="presOf" srcId="{514909B1-18B8-4285-B12E-3571BD867015}" destId="{BAD6AE29-3AC8-4CC6-A855-6266F26DD511}" srcOrd="1" destOrd="0" presId="urn:microsoft.com/office/officeart/2005/8/layout/list1"/>
    <dgm:cxn modelId="{D8110C73-7A5C-4E8F-9C68-3401134300B3}" type="presOf" srcId="{4A8EC8EC-41B9-49F4-96DF-DCF5229D290C}" destId="{C8D74FBD-2856-4456-8316-F68267377A39}" srcOrd="0" destOrd="0" presId="urn:microsoft.com/office/officeart/2005/8/layout/list1"/>
    <dgm:cxn modelId="{290BA491-B2F8-4735-9CCF-2AC5C13E7A2A}" srcId="{1A4C6BA0-0C2E-4809-A00C-2CEC20036B4A}" destId="{FAEACB75-C539-469B-86C2-B5E6513583EB}" srcOrd="1" destOrd="0" parTransId="{AE3C3675-AF4A-4998-A411-C29BD5B07B4D}" sibTransId="{47B555DB-9DE9-40BE-A5F5-13F0A7A3AB1D}"/>
    <dgm:cxn modelId="{FBC4CFA2-ABB8-406D-97FE-BAB423A061F5}" type="presOf" srcId="{1A4C6BA0-0C2E-4809-A00C-2CEC20036B4A}" destId="{17BAFF98-8112-4B12-9531-363FCD1493B1}" srcOrd="0" destOrd="0" presId="urn:microsoft.com/office/officeart/2005/8/layout/list1"/>
    <dgm:cxn modelId="{29A882A9-0B52-4B98-BD91-935E5C5A3DF7}" type="presOf" srcId="{FAEACB75-C539-469B-86C2-B5E6513583EB}" destId="{26AD6498-9198-4A5C-8ED9-258DBED78806}" srcOrd="1" destOrd="0" presId="urn:microsoft.com/office/officeart/2005/8/layout/list1"/>
    <dgm:cxn modelId="{A45659C9-C025-46BB-83B8-D8FC843003ED}" type="presOf" srcId="{514909B1-18B8-4285-B12E-3571BD867015}" destId="{E09BC7F2-A14F-4A0B-AB90-4182F324E5C2}" srcOrd="0" destOrd="0" presId="urn:microsoft.com/office/officeart/2005/8/layout/list1"/>
    <dgm:cxn modelId="{E9A278E5-B079-47EE-B077-938A1783C97C}" type="presParOf" srcId="{17BAFF98-8112-4B12-9531-363FCD1493B1}" destId="{1C434BDB-A701-4F54-B2C8-B877F6C64AF2}" srcOrd="0" destOrd="0" presId="urn:microsoft.com/office/officeart/2005/8/layout/list1"/>
    <dgm:cxn modelId="{6DE04B79-2F9D-415D-9214-D1C3CAD2FCAB}" type="presParOf" srcId="{1C434BDB-A701-4F54-B2C8-B877F6C64AF2}" destId="{C8D74FBD-2856-4456-8316-F68267377A39}" srcOrd="0" destOrd="0" presId="urn:microsoft.com/office/officeart/2005/8/layout/list1"/>
    <dgm:cxn modelId="{A3FB4A2E-4BED-42B9-8BEA-502F945C4175}" type="presParOf" srcId="{1C434BDB-A701-4F54-B2C8-B877F6C64AF2}" destId="{C5BD4B50-D7D0-482B-9919-983B62C81023}" srcOrd="1" destOrd="0" presId="urn:microsoft.com/office/officeart/2005/8/layout/list1"/>
    <dgm:cxn modelId="{DFE0353A-7A3D-4381-A59F-B59E7639B198}" type="presParOf" srcId="{17BAFF98-8112-4B12-9531-363FCD1493B1}" destId="{DD367BE8-4F70-4771-9AAD-3045FBF6A21C}" srcOrd="1" destOrd="0" presId="urn:microsoft.com/office/officeart/2005/8/layout/list1"/>
    <dgm:cxn modelId="{E9CE803F-BDE6-4F67-87C3-A9FE08289818}" type="presParOf" srcId="{17BAFF98-8112-4B12-9531-363FCD1493B1}" destId="{6C5F5741-94A4-496B-83C1-DA2F75447529}" srcOrd="2" destOrd="0" presId="urn:microsoft.com/office/officeart/2005/8/layout/list1"/>
    <dgm:cxn modelId="{365DE9F7-09BB-40AF-92D7-6B9DB85B7442}" type="presParOf" srcId="{17BAFF98-8112-4B12-9531-363FCD1493B1}" destId="{5D1EFA60-49EE-42CF-A2B8-FFD75419AE9E}" srcOrd="3" destOrd="0" presId="urn:microsoft.com/office/officeart/2005/8/layout/list1"/>
    <dgm:cxn modelId="{FAC11B9D-70FB-4187-B381-D3B0F4CF1EE6}" type="presParOf" srcId="{17BAFF98-8112-4B12-9531-363FCD1493B1}" destId="{CF8367AF-FE03-453B-997D-1848F24E2DEC}" srcOrd="4" destOrd="0" presId="urn:microsoft.com/office/officeart/2005/8/layout/list1"/>
    <dgm:cxn modelId="{1F2E28BA-9775-4ECF-91EC-5CCED75F94A3}" type="presParOf" srcId="{CF8367AF-FE03-453B-997D-1848F24E2DEC}" destId="{29C77E24-FAAD-4318-9FA7-815F03923C04}" srcOrd="0" destOrd="0" presId="urn:microsoft.com/office/officeart/2005/8/layout/list1"/>
    <dgm:cxn modelId="{80014AF3-F6B2-4E80-9E22-39D58B47CC20}" type="presParOf" srcId="{CF8367AF-FE03-453B-997D-1848F24E2DEC}" destId="{26AD6498-9198-4A5C-8ED9-258DBED78806}" srcOrd="1" destOrd="0" presId="urn:microsoft.com/office/officeart/2005/8/layout/list1"/>
    <dgm:cxn modelId="{A6AE9D3C-67D5-4D1E-B41B-CE31832152A6}" type="presParOf" srcId="{17BAFF98-8112-4B12-9531-363FCD1493B1}" destId="{51891796-3957-4624-8A38-6EC4E8F909A1}" srcOrd="5" destOrd="0" presId="urn:microsoft.com/office/officeart/2005/8/layout/list1"/>
    <dgm:cxn modelId="{A3E01A4C-391C-4DA7-9028-B4B0C6DBCCDF}" type="presParOf" srcId="{17BAFF98-8112-4B12-9531-363FCD1493B1}" destId="{6BB57C08-C3CE-4728-BA82-10B258C6FA1F}" srcOrd="6" destOrd="0" presId="urn:microsoft.com/office/officeart/2005/8/layout/list1"/>
    <dgm:cxn modelId="{DD335480-C349-439C-A941-112B116D6EFA}" type="presParOf" srcId="{17BAFF98-8112-4B12-9531-363FCD1493B1}" destId="{95382C81-B0CF-47A0-9FC8-E6272D9167A9}" srcOrd="7" destOrd="0" presId="urn:microsoft.com/office/officeart/2005/8/layout/list1"/>
    <dgm:cxn modelId="{FE4A19B6-E179-4717-981E-56ABCFEBF17C}" type="presParOf" srcId="{17BAFF98-8112-4B12-9531-363FCD1493B1}" destId="{3565BDF2-48C8-4A1B-B110-536781253EC2}" srcOrd="8" destOrd="0" presId="urn:microsoft.com/office/officeart/2005/8/layout/list1"/>
    <dgm:cxn modelId="{143BE403-7CA8-4116-9EB8-E0506B0E8E86}" type="presParOf" srcId="{3565BDF2-48C8-4A1B-B110-536781253EC2}" destId="{E09BC7F2-A14F-4A0B-AB90-4182F324E5C2}" srcOrd="0" destOrd="0" presId="urn:microsoft.com/office/officeart/2005/8/layout/list1"/>
    <dgm:cxn modelId="{7CA0F556-EDBB-4C47-8E31-D7FAF0FF2F12}" type="presParOf" srcId="{3565BDF2-48C8-4A1B-B110-536781253EC2}" destId="{BAD6AE29-3AC8-4CC6-A855-6266F26DD511}" srcOrd="1" destOrd="0" presId="urn:microsoft.com/office/officeart/2005/8/layout/list1"/>
    <dgm:cxn modelId="{59836B27-4B3F-4ADD-9A1D-62283D2FF5A0}" type="presParOf" srcId="{17BAFF98-8112-4B12-9531-363FCD1493B1}" destId="{C254AB86-F3FD-4D38-80C7-4174A84142D5}" srcOrd="9" destOrd="0" presId="urn:microsoft.com/office/officeart/2005/8/layout/list1"/>
    <dgm:cxn modelId="{062FA483-695B-4006-B3DB-CD7430497F41}" type="presParOf" srcId="{17BAFF98-8112-4B12-9531-363FCD1493B1}" destId="{F934F487-991F-4D7B-9D93-2BC89E6910B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50143A5-0FC8-4B0F-823A-993A6D25F2F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D6D7551-E460-4AF8-B236-B60461D77154}">
      <dgm:prSet/>
      <dgm:spPr/>
      <dgm:t>
        <a:bodyPr/>
        <a:lstStyle/>
        <a:p>
          <a:r>
            <a:rPr lang="en-US" dirty="0"/>
            <a:t>llc-miss-rate</a:t>
          </a:r>
          <a:endParaRPr lang="zh-CN" dirty="0"/>
        </a:p>
      </dgm:t>
    </dgm:pt>
    <dgm:pt modelId="{7D2EEB7E-B2A1-4C87-B51E-30D620E5C5CB}" type="parTrans" cxnId="{E3448E9C-B13D-4F05-8504-E5430F7ADA43}">
      <dgm:prSet/>
      <dgm:spPr/>
      <dgm:t>
        <a:bodyPr/>
        <a:lstStyle/>
        <a:p>
          <a:endParaRPr lang="zh-CN" altLang="en-US"/>
        </a:p>
      </dgm:t>
    </dgm:pt>
    <dgm:pt modelId="{D7BD5324-C759-45C4-A380-D9EAA3D682B5}" type="sibTrans" cxnId="{E3448E9C-B13D-4F05-8504-E5430F7ADA43}">
      <dgm:prSet/>
      <dgm:spPr/>
      <dgm:t>
        <a:bodyPr/>
        <a:lstStyle/>
        <a:p>
          <a:endParaRPr lang="zh-CN" altLang="en-US"/>
        </a:p>
      </dgm:t>
    </dgm:pt>
    <dgm:pt modelId="{7FD30825-0077-46AA-81A1-F07E82FFF8D6}">
      <dgm:prSet/>
      <dgm:spPr/>
      <dgm:t>
        <a:bodyPr/>
        <a:lstStyle/>
        <a:p>
          <a:r>
            <a:rPr lang="zh-CN"/>
            <a:t>带宽变化</a:t>
          </a:r>
          <a:endParaRPr lang="zh-CN" dirty="0"/>
        </a:p>
      </dgm:t>
    </dgm:pt>
    <dgm:pt modelId="{DE4769D3-A095-461B-AFE2-EC26AB73CE99}" type="parTrans" cxnId="{3E22E489-A673-44B9-AEF7-DDDF756F819E}">
      <dgm:prSet/>
      <dgm:spPr/>
      <dgm:t>
        <a:bodyPr/>
        <a:lstStyle/>
        <a:p>
          <a:endParaRPr lang="zh-CN" altLang="en-US"/>
        </a:p>
      </dgm:t>
    </dgm:pt>
    <dgm:pt modelId="{6D1AACFD-8D65-4AA8-A582-C34F7AA09440}" type="sibTrans" cxnId="{3E22E489-A673-44B9-AEF7-DDDF756F819E}">
      <dgm:prSet/>
      <dgm:spPr/>
      <dgm:t>
        <a:bodyPr/>
        <a:lstStyle/>
        <a:p>
          <a:endParaRPr lang="zh-CN" altLang="en-US"/>
        </a:p>
      </dgm:t>
    </dgm:pt>
    <dgm:pt modelId="{013F231C-46BC-4205-A517-FD6F07925A90}">
      <dgm:prSet/>
      <dgm:spPr/>
      <dgm:t>
        <a:bodyPr/>
        <a:lstStyle/>
        <a:p>
          <a:r>
            <a:rPr lang="en-US" dirty="0"/>
            <a:t>llc-ref-</a:t>
          </a:r>
          <a:r>
            <a:rPr lang="en-US" dirty="0" err="1"/>
            <a:t>cnt</a:t>
          </a:r>
          <a:endParaRPr lang="zh-CN" dirty="0"/>
        </a:p>
      </dgm:t>
    </dgm:pt>
    <dgm:pt modelId="{0D7D069A-FA54-4A27-B59B-ACA18C8B1D28}" type="parTrans" cxnId="{909DD326-E20C-4A13-BA86-27EAFAFA3065}">
      <dgm:prSet/>
      <dgm:spPr/>
      <dgm:t>
        <a:bodyPr/>
        <a:lstStyle/>
        <a:p>
          <a:endParaRPr lang="zh-CN" altLang="en-US"/>
        </a:p>
      </dgm:t>
    </dgm:pt>
    <dgm:pt modelId="{E3511D29-A978-4F09-BAC7-59235C9C32B0}" type="sibTrans" cxnId="{909DD326-E20C-4A13-BA86-27EAFAFA3065}">
      <dgm:prSet/>
      <dgm:spPr/>
      <dgm:t>
        <a:bodyPr/>
        <a:lstStyle/>
        <a:p>
          <a:endParaRPr lang="zh-CN" altLang="en-US"/>
        </a:p>
      </dgm:t>
    </dgm:pt>
    <dgm:pt modelId="{605DF206-653E-4E0C-9988-948F5434E4DD}" type="pres">
      <dgm:prSet presAssocID="{E50143A5-0FC8-4B0F-823A-993A6D25F2F9}" presName="Name0" presStyleCnt="0">
        <dgm:presLayoutVars>
          <dgm:chMax val="7"/>
          <dgm:chPref val="7"/>
          <dgm:dir/>
        </dgm:presLayoutVars>
      </dgm:prSet>
      <dgm:spPr/>
    </dgm:pt>
    <dgm:pt modelId="{BB801DB1-2D2F-40C0-AA76-25977D74029B}" type="pres">
      <dgm:prSet presAssocID="{E50143A5-0FC8-4B0F-823A-993A6D25F2F9}" presName="Name1" presStyleCnt="0"/>
      <dgm:spPr/>
    </dgm:pt>
    <dgm:pt modelId="{E7D70549-6FD3-420C-827B-7367F19182E4}" type="pres">
      <dgm:prSet presAssocID="{E50143A5-0FC8-4B0F-823A-993A6D25F2F9}" presName="cycle" presStyleCnt="0"/>
      <dgm:spPr/>
    </dgm:pt>
    <dgm:pt modelId="{B5B598A6-0492-4225-85A0-799B63641C0F}" type="pres">
      <dgm:prSet presAssocID="{E50143A5-0FC8-4B0F-823A-993A6D25F2F9}" presName="srcNode" presStyleLbl="node1" presStyleIdx="0" presStyleCnt="3"/>
      <dgm:spPr/>
    </dgm:pt>
    <dgm:pt modelId="{5223704A-B548-4055-9D60-1A3233CAED26}" type="pres">
      <dgm:prSet presAssocID="{E50143A5-0FC8-4B0F-823A-993A6D25F2F9}" presName="conn" presStyleLbl="parChTrans1D2" presStyleIdx="0" presStyleCnt="1"/>
      <dgm:spPr/>
    </dgm:pt>
    <dgm:pt modelId="{0513E35D-7E45-4CFC-A37F-89B248344877}" type="pres">
      <dgm:prSet presAssocID="{E50143A5-0FC8-4B0F-823A-993A6D25F2F9}" presName="extraNode" presStyleLbl="node1" presStyleIdx="0" presStyleCnt="3"/>
      <dgm:spPr/>
    </dgm:pt>
    <dgm:pt modelId="{01496306-CF0C-432A-8D2C-0AE2AB94B95D}" type="pres">
      <dgm:prSet presAssocID="{E50143A5-0FC8-4B0F-823A-993A6D25F2F9}" presName="dstNode" presStyleLbl="node1" presStyleIdx="0" presStyleCnt="3"/>
      <dgm:spPr/>
    </dgm:pt>
    <dgm:pt modelId="{22D662B6-06D5-4380-8BA0-074C578B9E21}" type="pres">
      <dgm:prSet presAssocID="{5D6D7551-E460-4AF8-B236-B60461D77154}" presName="text_1" presStyleLbl="node1" presStyleIdx="0" presStyleCnt="3">
        <dgm:presLayoutVars>
          <dgm:bulletEnabled val="1"/>
        </dgm:presLayoutVars>
      </dgm:prSet>
      <dgm:spPr/>
    </dgm:pt>
    <dgm:pt modelId="{87871D33-58AF-4F0F-AD1F-C957632D5700}" type="pres">
      <dgm:prSet presAssocID="{5D6D7551-E460-4AF8-B236-B60461D77154}" presName="accent_1" presStyleCnt="0"/>
      <dgm:spPr/>
    </dgm:pt>
    <dgm:pt modelId="{C60F214E-E9E3-48F8-8362-F425F9904966}" type="pres">
      <dgm:prSet presAssocID="{5D6D7551-E460-4AF8-B236-B60461D77154}" presName="accentRepeatNode" presStyleLbl="solidFgAcc1" presStyleIdx="0" presStyleCnt="3"/>
      <dgm:spPr/>
    </dgm:pt>
    <dgm:pt modelId="{61DAC79C-FA67-420C-9C17-1B55B31B540F}" type="pres">
      <dgm:prSet presAssocID="{013F231C-46BC-4205-A517-FD6F07925A90}" presName="text_2" presStyleLbl="node1" presStyleIdx="1" presStyleCnt="3">
        <dgm:presLayoutVars>
          <dgm:bulletEnabled val="1"/>
        </dgm:presLayoutVars>
      </dgm:prSet>
      <dgm:spPr/>
    </dgm:pt>
    <dgm:pt modelId="{91852E89-EBF3-4CE4-AFE9-3A1FE24DDDAC}" type="pres">
      <dgm:prSet presAssocID="{013F231C-46BC-4205-A517-FD6F07925A90}" presName="accent_2" presStyleCnt="0"/>
      <dgm:spPr/>
    </dgm:pt>
    <dgm:pt modelId="{740DC2A5-E53F-4491-9D41-4EF540A9B02F}" type="pres">
      <dgm:prSet presAssocID="{013F231C-46BC-4205-A517-FD6F07925A90}" presName="accentRepeatNode" presStyleLbl="solidFgAcc1" presStyleIdx="1" presStyleCnt="3"/>
      <dgm:spPr/>
    </dgm:pt>
    <dgm:pt modelId="{9E1403D6-4135-4718-8E95-4481F5DA8808}" type="pres">
      <dgm:prSet presAssocID="{7FD30825-0077-46AA-81A1-F07E82FFF8D6}" presName="text_3" presStyleLbl="node1" presStyleIdx="2" presStyleCnt="3">
        <dgm:presLayoutVars>
          <dgm:bulletEnabled val="1"/>
        </dgm:presLayoutVars>
      </dgm:prSet>
      <dgm:spPr/>
    </dgm:pt>
    <dgm:pt modelId="{27036FC7-0127-4741-B438-79CB267CB2C4}" type="pres">
      <dgm:prSet presAssocID="{7FD30825-0077-46AA-81A1-F07E82FFF8D6}" presName="accent_3" presStyleCnt="0"/>
      <dgm:spPr/>
    </dgm:pt>
    <dgm:pt modelId="{522F4950-5CB0-4036-9002-6ECAB7F4EE33}" type="pres">
      <dgm:prSet presAssocID="{7FD30825-0077-46AA-81A1-F07E82FFF8D6}" presName="accentRepeatNode" presStyleLbl="solidFgAcc1" presStyleIdx="2" presStyleCnt="3"/>
      <dgm:spPr/>
    </dgm:pt>
  </dgm:ptLst>
  <dgm:cxnLst>
    <dgm:cxn modelId="{909DD326-E20C-4A13-BA86-27EAFAFA3065}" srcId="{E50143A5-0FC8-4B0F-823A-993A6D25F2F9}" destId="{013F231C-46BC-4205-A517-FD6F07925A90}" srcOrd="1" destOrd="0" parTransId="{0D7D069A-FA54-4A27-B59B-ACA18C8B1D28}" sibTransId="{E3511D29-A978-4F09-BAC7-59235C9C32B0}"/>
    <dgm:cxn modelId="{51BC685C-8839-4CBE-BB0B-DE66C207AB87}" type="presOf" srcId="{7FD30825-0077-46AA-81A1-F07E82FFF8D6}" destId="{9E1403D6-4135-4718-8E95-4481F5DA8808}" srcOrd="0" destOrd="0" presId="urn:microsoft.com/office/officeart/2008/layout/VerticalCurvedList"/>
    <dgm:cxn modelId="{2D263375-7EDE-439E-ADDF-8B5C1B4DE1D6}" type="presOf" srcId="{D7BD5324-C759-45C4-A380-D9EAA3D682B5}" destId="{5223704A-B548-4055-9D60-1A3233CAED26}" srcOrd="0" destOrd="0" presId="urn:microsoft.com/office/officeart/2008/layout/VerticalCurvedList"/>
    <dgm:cxn modelId="{3E22E489-A673-44B9-AEF7-DDDF756F819E}" srcId="{E50143A5-0FC8-4B0F-823A-993A6D25F2F9}" destId="{7FD30825-0077-46AA-81A1-F07E82FFF8D6}" srcOrd="2" destOrd="0" parTransId="{DE4769D3-A095-461B-AFE2-EC26AB73CE99}" sibTransId="{6D1AACFD-8D65-4AA8-A582-C34F7AA09440}"/>
    <dgm:cxn modelId="{AF061F8A-08B3-4365-B19D-3A0CF07830E3}" type="presOf" srcId="{E50143A5-0FC8-4B0F-823A-993A6D25F2F9}" destId="{605DF206-653E-4E0C-9988-948F5434E4DD}" srcOrd="0" destOrd="0" presId="urn:microsoft.com/office/officeart/2008/layout/VerticalCurvedList"/>
    <dgm:cxn modelId="{84DC4A9C-73CC-4712-AAE0-928AF5FE9A03}" type="presOf" srcId="{013F231C-46BC-4205-A517-FD6F07925A90}" destId="{61DAC79C-FA67-420C-9C17-1B55B31B540F}" srcOrd="0" destOrd="0" presId="urn:microsoft.com/office/officeart/2008/layout/VerticalCurvedList"/>
    <dgm:cxn modelId="{E3448E9C-B13D-4F05-8504-E5430F7ADA43}" srcId="{E50143A5-0FC8-4B0F-823A-993A6D25F2F9}" destId="{5D6D7551-E460-4AF8-B236-B60461D77154}" srcOrd="0" destOrd="0" parTransId="{7D2EEB7E-B2A1-4C87-B51E-30D620E5C5CB}" sibTransId="{D7BD5324-C759-45C4-A380-D9EAA3D682B5}"/>
    <dgm:cxn modelId="{88780BDC-9931-42F0-A523-244BBA5B8B03}" type="presOf" srcId="{5D6D7551-E460-4AF8-B236-B60461D77154}" destId="{22D662B6-06D5-4380-8BA0-074C578B9E21}" srcOrd="0" destOrd="0" presId="urn:microsoft.com/office/officeart/2008/layout/VerticalCurvedList"/>
    <dgm:cxn modelId="{F7EFC9D2-96A1-4AED-ADF7-290FDC565AFC}" type="presParOf" srcId="{605DF206-653E-4E0C-9988-948F5434E4DD}" destId="{BB801DB1-2D2F-40C0-AA76-25977D74029B}" srcOrd="0" destOrd="0" presId="urn:microsoft.com/office/officeart/2008/layout/VerticalCurvedList"/>
    <dgm:cxn modelId="{63A1F25F-16A3-4783-9B38-CE50CEBD6F91}" type="presParOf" srcId="{BB801DB1-2D2F-40C0-AA76-25977D74029B}" destId="{E7D70549-6FD3-420C-827B-7367F19182E4}" srcOrd="0" destOrd="0" presId="urn:microsoft.com/office/officeart/2008/layout/VerticalCurvedList"/>
    <dgm:cxn modelId="{D293C7DA-28C8-49E6-A8F3-8217146C5C56}" type="presParOf" srcId="{E7D70549-6FD3-420C-827B-7367F19182E4}" destId="{B5B598A6-0492-4225-85A0-799B63641C0F}" srcOrd="0" destOrd="0" presId="urn:microsoft.com/office/officeart/2008/layout/VerticalCurvedList"/>
    <dgm:cxn modelId="{081A9785-36BF-4524-8A8B-1FF4EDF8C260}" type="presParOf" srcId="{E7D70549-6FD3-420C-827B-7367F19182E4}" destId="{5223704A-B548-4055-9D60-1A3233CAED26}" srcOrd="1" destOrd="0" presId="urn:microsoft.com/office/officeart/2008/layout/VerticalCurvedList"/>
    <dgm:cxn modelId="{A035B3AA-71B7-4CE1-9DEC-129A7ED470A4}" type="presParOf" srcId="{E7D70549-6FD3-420C-827B-7367F19182E4}" destId="{0513E35D-7E45-4CFC-A37F-89B248344877}" srcOrd="2" destOrd="0" presId="urn:microsoft.com/office/officeart/2008/layout/VerticalCurvedList"/>
    <dgm:cxn modelId="{F946B29F-2106-4991-A4CC-B3AE5AC3B0CA}" type="presParOf" srcId="{E7D70549-6FD3-420C-827B-7367F19182E4}" destId="{01496306-CF0C-432A-8D2C-0AE2AB94B95D}" srcOrd="3" destOrd="0" presId="urn:microsoft.com/office/officeart/2008/layout/VerticalCurvedList"/>
    <dgm:cxn modelId="{D2005C2D-6633-4691-BF0D-C777245083F6}" type="presParOf" srcId="{BB801DB1-2D2F-40C0-AA76-25977D74029B}" destId="{22D662B6-06D5-4380-8BA0-074C578B9E21}" srcOrd="1" destOrd="0" presId="urn:microsoft.com/office/officeart/2008/layout/VerticalCurvedList"/>
    <dgm:cxn modelId="{89C4E448-4AA8-4822-B237-B8A7F426E573}" type="presParOf" srcId="{BB801DB1-2D2F-40C0-AA76-25977D74029B}" destId="{87871D33-58AF-4F0F-AD1F-C957632D5700}" srcOrd="2" destOrd="0" presId="urn:microsoft.com/office/officeart/2008/layout/VerticalCurvedList"/>
    <dgm:cxn modelId="{BBB7F6F3-26A4-44AA-87F7-C82B09E61C10}" type="presParOf" srcId="{87871D33-58AF-4F0F-AD1F-C957632D5700}" destId="{C60F214E-E9E3-48F8-8362-F425F9904966}" srcOrd="0" destOrd="0" presId="urn:microsoft.com/office/officeart/2008/layout/VerticalCurvedList"/>
    <dgm:cxn modelId="{4C10712E-24B9-4E63-ADFF-FD6ADC9885E1}" type="presParOf" srcId="{BB801DB1-2D2F-40C0-AA76-25977D74029B}" destId="{61DAC79C-FA67-420C-9C17-1B55B31B540F}" srcOrd="3" destOrd="0" presId="urn:microsoft.com/office/officeart/2008/layout/VerticalCurvedList"/>
    <dgm:cxn modelId="{41CCF374-61DA-464A-A7F0-F0FBACB13422}" type="presParOf" srcId="{BB801DB1-2D2F-40C0-AA76-25977D74029B}" destId="{91852E89-EBF3-4CE4-AFE9-3A1FE24DDDAC}" srcOrd="4" destOrd="0" presId="urn:microsoft.com/office/officeart/2008/layout/VerticalCurvedList"/>
    <dgm:cxn modelId="{12C414D5-0BB2-435B-989F-6050564DCDBE}" type="presParOf" srcId="{91852E89-EBF3-4CE4-AFE9-3A1FE24DDDAC}" destId="{740DC2A5-E53F-4491-9D41-4EF540A9B02F}" srcOrd="0" destOrd="0" presId="urn:microsoft.com/office/officeart/2008/layout/VerticalCurvedList"/>
    <dgm:cxn modelId="{B56E37B8-4556-4177-AB8B-5F37A800CA69}" type="presParOf" srcId="{BB801DB1-2D2F-40C0-AA76-25977D74029B}" destId="{9E1403D6-4135-4718-8E95-4481F5DA8808}" srcOrd="5" destOrd="0" presId="urn:microsoft.com/office/officeart/2008/layout/VerticalCurvedList"/>
    <dgm:cxn modelId="{23B7A4A0-4391-45B8-AD3C-ADDBE3500DF2}" type="presParOf" srcId="{BB801DB1-2D2F-40C0-AA76-25977D74029B}" destId="{27036FC7-0127-4741-B438-79CB267CB2C4}" srcOrd="6" destOrd="0" presId="urn:microsoft.com/office/officeart/2008/layout/VerticalCurvedList"/>
    <dgm:cxn modelId="{138F002D-D197-4A05-B1D1-FC3BA3C591AD}" type="presParOf" srcId="{27036FC7-0127-4741-B438-79CB267CB2C4}" destId="{522F4950-5CB0-4036-9002-6ECAB7F4EE3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7F763D9-A5B6-4C75-A95B-F148376E83B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65C447-F185-44F1-9401-967FDA04C2ED}">
      <dgm:prSet phldrT="[文本]"/>
      <dgm:spPr>
        <a:solidFill>
          <a:srgbClr val="0052D9"/>
        </a:solidFill>
      </dgm:spPr>
      <dgm:t>
        <a:bodyPr/>
        <a:lstStyle/>
        <a:p>
          <a:r>
            <a:rPr lang="zh-CN" altLang="en-US" dirty="0"/>
            <a:t>测试机器与实际部署效果</a:t>
          </a:r>
        </a:p>
      </dgm:t>
    </dgm:pt>
    <dgm:pt modelId="{882B3880-3BEC-477F-9DE1-69291D91C34B}" type="parTrans" cxnId="{4140F25E-384D-47D5-A78B-157C3954F5FE}">
      <dgm:prSet/>
      <dgm:spPr/>
      <dgm:t>
        <a:bodyPr/>
        <a:lstStyle/>
        <a:p>
          <a:endParaRPr lang="zh-CN" altLang="en-US"/>
        </a:p>
      </dgm:t>
    </dgm:pt>
    <dgm:pt modelId="{6FC1847F-D9EC-40AC-88DB-0B22B8D0D94A}" type="sibTrans" cxnId="{4140F25E-384D-47D5-A78B-157C3954F5FE}">
      <dgm:prSet/>
      <dgm:spPr/>
      <dgm:t>
        <a:bodyPr/>
        <a:lstStyle/>
        <a:p>
          <a:endParaRPr lang="zh-CN" altLang="en-US"/>
        </a:p>
      </dgm:t>
    </dgm:pt>
    <dgm:pt modelId="{F78087AD-2CB2-4E43-AB8F-BEF39AAB5B4E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随着</a:t>
          </a:r>
          <a:r>
            <a:rPr lang="en-US" altLang="zh-CN" sz="1500" b="1" kern="1200" dirty="0" err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cpu</a:t>
          </a: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利用率变高</a:t>
          </a:r>
          <a:r>
            <a:rPr lang="en-US" altLang="zh-CN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active</a:t>
          </a: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核数变多，</a:t>
          </a:r>
          <a:r>
            <a:rPr lang="en-US" altLang="zh-CN" sz="1500" b="1" kern="1200" dirty="0" err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cpu</a:t>
          </a: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利用率超过</a:t>
          </a:r>
          <a:r>
            <a:rPr lang="en-US" altLang="zh-CN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30%</a:t>
          </a: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的情况下，几乎打开所有的核</a:t>
          </a:r>
        </a:p>
      </dgm:t>
    </dgm:pt>
    <dgm:pt modelId="{93684153-79A7-43C9-B5C1-B99D120B3874}" type="parTrans" cxnId="{E31F5C3D-F5FC-4F4C-BF3E-CED2D3EA3A52}">
      <dgm:prSet/>
      <dgm:spPr/>
      <dgm:t>
        <a:bodyPr/>
        <a:lstStyle/>
        <a:p>
          <a:endParaRPr lang="zh-CN" altLang="en-US"/>
        </a:p>
      </dgm:t>
    </dgm:pt>
    <dgm:pt modelId="{7C091800-3A6A-420D-B30C-E86491970CCB}" type="sibTrans" cxnId="{E31F5C3D-F5FC-4F4C-BF3E-CED2D3EA3A52}">
      <dgm:prSet/>
      <dgm:spPr/>
      <dgm:t>
        <a:bodyPr/>
        <a:lstStyle/>
        <a:p>
          <a:endParaRPr lang="zh-CN" altLang="en-US"/>
        </a:p>
      </dgm:t>
    </dgm:pt>
    <dgm:pt modelId="{43281337-149D-4D8D-9DC2-25F6F8B3532F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随着</a:t>
          </a:r>
          <a:r>
            <a:rPr lang="en-US" altLang="zh-CN" sz="1500" b="1" kern="1200" dirty="0" err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cpu</a:t>
          </a: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利用率变高节能效果变差</a:t>
          </a:r>
        </a:p>
      </dgm:t>
    </dgm:pt>
    <dgm:pt modelId="{D80DCE2F-62C2-4090-AC3B-1FFF8C517C7C}" type="parTrans" cxnId="{1F46ECD6-071E-4007-808F-844C806238E4}">
      <dgm:prSet/>
      <dgm:spPr/>
      <dgm:t>
        <a:bodyPr/>
        <a:lstStyle/>
        <a:p>
          <a:endParaRPr lang="zh-CN" altLang="en-US"/>
        </a:p>
      </dgm:t>
    </dgm:pt>
    <dgm:pt modelId="{817B6366-6857-4C56-8C34-42F6217D849F}" type="sibTrans" cxnId="{1F46ECD6-071E-4007-808F-844C806238E4}">
      <dgm:prSet/>
      <dgm:spPr/>
      <dgm:t>
        <a:bodyPr/>
        <a:lstStyle/>
        <a:p>
          <a:endParaRPr lang="zh-CN" altLang="en-US"/>
        </a:p>
      </dgm:t>
    </dgm:pt>
    <dgm:pt modelId="{BDDFB70A-E3B6-4C11-A29F-C021A8ECCA61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en-US" altLang="zh-CN" sz="1500" b="1" kern="1200" dirty="0" err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cpu</a:t>
          </a: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利用率越低，节能效果越好，在</a:t>
          </a:r>
          <a:r>
            <a:rPr lang="en-US" altLang="zh-CN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20% </a:t>
          </a:r>
          <a:r>
            <a:rPr lang="en-US" altLang="zh-CN" sz="1500" b="1" kern="1200" dirty="0" err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cpu</a:t>
          </a: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利用率以内情况节能越明显</a:t>
          </a:r>
        </a:p>
      </dgm:t>
    </dgm:pt>
    <dgm:pt modelId="{B1DAFBE8-5BD5-4C44-8620-A3143D950459}" type="parTrans" cxnId="{8F6EA44E-4752-42D7-9881-81A5A209B7D9}">
      <dgm:prSet/>
      <dgm:spPr/>
      <dgm:t>
        <a:bodyPr/>
        <a:lstStyle/>
        <a:p>
          <a:endParaRPr lang="zh-CN" altLang="en-US"/>
        </a:p>
      </dgm:t>
    </dgm:pt>
    <dgm:pt modelId="{B3107BE8-B830-4C34-9D7A-73EF6E83D002}" type="sibTrans" cxnId="{8F6EA44E-4752-42D7-9881-81A5A209B7D9}">
      <dgm:prSet/>
      <dgm:spPr/>
      <dgm:t>
        <a:bodyPr/>
        <a:lstStyle/>
        <a:p>
          <a:endParaRPr lang="zh-CN" altLang="en-US"/>
        </a:p>
      </dgm:t>
    </dgm:pt>
    <dgm:pt modelId="{7F1AD0B1-4055-4EC2-8DE7-5957CA94FBBB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随着部署上量，集群平均功耗降低</a:t>
          </a:r>
        </a:p>
      </dgm:t>
    </dgm:pt>
    <dgm:pt modelId="{2107864F-1AFF-42F7-BC95-E0A893521A69}" type="parTrans" cxnId="{A2516E11-2482-4BCA-AE05-6EC46CCD5A29}">
      <dgm:prSet/>
      <dgm:spPr/>
      <dgm:t>
        <a:bodyPr/>
        <a:lstStyle/>
        <a:p>
          <a:endParaRPr lang="zh-CN" altLang="en-US"/>
        </a:p>
      </dgm:t>
    </dgm:pt>
    <dgm:pt modelId="{0EAA5D00-CA93-4AE1-B47E-8D8D87B6FA97}" type="sibTrans" cxnId="{A2516E11-2482-4BCA-AE05-6EC46CCD5A29}">
      <dgm:prSet/>
      <dgm:spPr/>
      <dgm:t>
        <a:bodyPr/>
        <a:lstStyle/>
        <a:p>
          <a:endParaRPr lang="zh-CN" altLang="en-US"/>
        </a:p>
      </dgm:t>
    </dgm:pt>
    <dgm:pt modelId="{B31BD106-2DB5-4CA9-9DC8-6A0A418AF74A}" type="pres">
      <dgm:prSet presAssocID="{87F763D9-A5B6-4C75-A95B-F148376E83B1}" presName="Name0" presStyleCnt="0">
        <dgm:presLayoutVars>
          <dgm:dir/>
          <dgm:animLvl val="lvl"/>
          <dgm:resizeHandles val="exact"/>
        </dgm:presLayoutVars>
      </dgm:prSet>
      <dgm:spPr/>
    </dgm:pt>
    <dgm:pt modelId="{46962A22-49A4-4714-8A6A-F68E4C514F7E}" type="pres">
      <dgm:prSet presAssocID="{6765C447-F185-44F1-9401-967FDA04C2ED}" presName="composite" presStyleCnt="0"/>
      <dgm:spPr/>
    </dgm:pt>
    <dgm:pt modelId="{BC45CA72-F3AB-4979-A164-B239FD124C6E}" type="pres">
      <dgm:prSet presAssocID="{6765C447-F185-44F1-9401-967FDA04C2ED}" presName="parTx" presStyleLbl="alignNode1" presStyleIdx="0" presStyleCnt="1" custLinFactNeighborX="-7547" custLinFactNeighborY="-10237">
        <dgm:presLayoutVars>
          <dgm:chMax val="0"/>
          <dgm:chPref val="0"/>
          <dgm:bulletEnabled val="1"/>
        </dgm:presLayoutVars>
      </dgm:prSet>
      <dgm:spPr/>
    </dgm:pt>
    <dgm:pt modelId="{FFA552E0-693D-4456-8EBC-894C0C7A97BA}" type="pres">
      <dgm:prSet presAssocID="{6765C447-F185-44F1-9401-967FDA04C2ED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5CE46D0D-FCB7-4E33-8E7B-C1160DB6944C}" type="presOf" srcId="{87F763D9-A5B6-4C75-A95B-F148376E83B1}" destId="{B31BD106-2DB5-4CA9-9DC8-6A0A418AF74A}" srcOrd="0" destOrd="0" presId="urn:microsoft.com/office/officeart/2005/8/layout/hList1"/>
    <dgm:cxn modelId="{A2516E11-2482-4BCA-AE05-6EC46CCD5A29}" srcId="{6765C447-F185-44F1-9401-967FDA04C2ED}" destId="{7F1AD0B1-4055-4EC2-8DE7-5957CA94FBBB}" srcOrd="3" destOrd="0" parTransId="{2107864F-1AFF-42F7-BC95-E0A893521A69}" sibTransId="{0EAA5D00-CA93-4AE1-B47E-8D8D87B6FA97}"/>
    <dgm:cxn modelId="{E31F5C3D-F5FC-4F4C-BF3E-CED2D3EA3A52}" srcId="{6765C447-F185-44F1-9401-967FDA04C2ED}" destId="{F78087AD-2CB2-4E43-AB8F-BEF39AAB5B4E}" srcOrd="0" destOrd="0" parTransId="{93684153-79A7-43C9-B5C1-B99D120B3874}" sibTransId="{7C091800-3A6A-420D-B30C-E86491970CCB}"/>
    <dgm:cxn modelId="{4140F25E-384D-47D5-A78B-157C3954F5FE}" srcId="{87F763D9-A5B6-4C75-A95B-F148376E83B1}" destId="{6765C447-F185-44F1-9401-967FDA04C2ED}" srcOrd="0" destOrd="0" parTransId="{882B3880-3BEC-477F-9DE1-69291D91C34B}" sibTransId="{6FC1847F-D9EC-40AC-88DB-0B22B8D0D94A}"/>
    <dgm:cxn modelId="{E591F345-CC16-48B5-BFAE-1402996FDE5F}" type="presOf" srcId="{6765C447-F185-44F1-9401-967FDA04C2ED}" destId="{BC45CA72-F3AB-4979-A164-B239FD124C6E}" srcOrd="0" destOrd="0" presId="urn:microsoft.com/office/officeart/2005/8/layout/hList1"/>
    <dgm:cxn modelId="{05CEF368-A797-4D86-9E90-3CF68986D8F8}" type="presOf" srcId="{F78087AD-2CB2-4E43-AB8F-BEF39AAB5B4E}" destId="{FFA552E0-693D-4456-8EBC-894C0C7A97BA}" srcOrd="0" destOrd="0" presId="urn:microsoft.com/office/officeart/2005/8/layout/hList1"/>
    <dgm:cxn modelId="{8F6EA44E-4752-42D7-9881-81A5A209B7D9}" srcId="{6765C447-F185-44F1-9401-967FDA04C2ED}" destId="{BDDFB70A-E3B6-4C11-A29F-C021A8ECCA61}" srcOrd="2" destOrd="0" parTransId="{B1DAFBE8-5BD5-4C44-8620-A3143D950459}" sibTransId="{B3107BE8-B830-4C34-9D7A-73EF6E83D002}"/>
    <dgm:cxn modelId="{70D178AD-596F-4013-B7AE-39A984F85532}" type="presOf" srcId="{43281337-149D-4D8D-9DC2-25F6F8B3532F}" destId="{FFA552E0-693D-4456-8EBC-894C0C7A97BA}" srcOrd="0" destOrd="1" presId="urn:microsoft.com/office/officeart/2005/8/layout/hList1"/>
    <dgm:cxn modelId="{BE7974AE-47B1-4A76-92E9-B0EA9FD74D50}" type="presOf" srcId="{BDDFB70A-E3B6-4C11-A29F-C021A8ECCA61}" destId="{FFA552E0-693D-4456-8EBC-894C0C7A97BA}" srcOrd="0" destOrd="2" presId="urn:microsoft.com/office/officeart/2005/8/layout/hList1"/>
    <dgm:cxn modelId="{1F46ECD6-071E-4007-808F-844C806238E4}" srcId="{6765C447-F185-44F1-9401-967FDA04C2ED}" destId="{43281337-149D-4D8D-9DC2-25F6F8B3532F}" srcOrd="1" destOrd="0" parTransId="{D80DCE2F-62C2-4090-AC3B-1FFF8C517C7C}" sibTransId="{817B6366-6857-4C56-8C34-42F6217D849F}"/>
    <dgm:cxn modelId="{A64C72D8-05CB-45C5-A076-9CB5557E134A}" type="presOf" srcId="{7F1AD0B1-4055-4EC2-8DE7-5957CA94FBBB}" destId="{FFA552E0-693D-4456-8EBC-894C0C7A97BA}" srcOrd="0" destOrd="3" presId="urn:microsoft.com/office/officeart/2005/8/layout/hList1"/>
    <dgm:cxn modelId="{5EFDF5A3-763C-419A-8B52-54DD32AB6AAC}" type="presParOf" srcId="{B31BD106-2DB5-4CA9-9DC8-6A0A418AF74A}" destId="{46962A22-49A4-4714-8A6A-F68E4C514F7E}" srcOrd="0" destOrd="0" presId="urn:microsoft.com/office/officeart/2005/8/layout/hList1"/>
    <dgm:cxn modelId="{91EF832A-98DA-4C89-B9E1-226BB5D6AF44}" type="presParOf" srcId="{46962A22-49A4-4714-8A6A-F68E4C514F7E}" destId="{BC45CA72-F3AB-4979-A164-B239FD124C6E}" srcOrd="0" destOrd="0" presId="urn:microsoft.com/office/officeart/2005/8/layout/hList1"/>
    <dgm:cxn modelId="{5FB0AEA3-8A11-4456-8A52-C9F7A1A52709}" type="presParOf" srcId="{46962A22-49A4-4714-8A6A-F68E4C514F7E}" destId="{FFA552E0-693D-4456-8EBC-894C0C7A97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7F763D9-A5B6-4C75-A95B-F148376E83B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65C447-F185-44F1-9401-967FDA04C2ED}">
      <dgm:prSet phldrT="[文本]"/>
      <dgm:spPr>
        <a:solidFill>
          <a:srgbClr val="0052D9"/>
        </a:solidFill>
      </dgm:spPr>
      <dgm:t>
        <a:bodyPr/>
        <a:lstStyle/>
        <a:p>
          <a:r>
            <a:rPr lang="zh-CN" altLang="en-US" dirty="0"/>
            <a:t>调度时延测试</a:t>
          </a:r>
        </a:p>
      </dgm:t>
    </dgm:pt>
    <dgm:pt modelId="{882B3880-3BEC-477F-9DE1-69291D91C34B}" type="parTrans" cxnId="{4140F25E-384D-47D5-A78B-157C3954F5FE}">
      <dgm:prSet/>
      <dgm:spPr/>
      <dgm:t>
        <a:bodyPr/>
        <a:lstStyle/>
        <a:p>
          <a:endParaRPr lang="zh-CN" altLang="en-US"/>
        </a:p>
      </dgm:t>
    </dgm:pt>
    <dgm:pt modelId="{6FC1847F-D9EC-40AC-88DB-0B22B8D0D94A}" type="sibTrans" cxnId="{4140F25E-384D-47D5-A78B-157C3954F5FE}">
      <dgm:prSet/>
      <dgm:spPr/>
      <dgm:t>
        <a:bodyPr/>
        <a:lstStyle/>
        <a:p>
          <a:endParaRPr lang="zh-CN" altLang="en-US"/>
        </a:p>
      </dgm:t>
    </dgm:pt>
    <dgm:pt modelId="{F78087AD-2CB2-4E43-AB8F-BEF39AAB5B4E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极限压力下，悟能对调度延迟增加</a:t>
          </a:r>
          <a:r>
            <a:rPr lang="en-US" altLang="zh-CN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0.15u</a:t>
          </a: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，影响小于</a:t>
          </a:r>
          <a:r>
            <a:rPr lang="en-US" altLang="zh-CN" sz="1500" b="1" kern="1200" dirty="0" err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ftrace</a:t>
          </a:r>
          <a:endParaRPr lang="zh-CN" altLang="en-US" sz="1500" b="1" kern="1200" dirty="0">
            <a:solidFill>
              <a:prstClr val="black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93684153-79A7-43C9-B5C1-B99D120B3874}" type="parTrans" cxnId="{E31F5C3D-F5FC-4F4C-BF3E-CED2D3EA3A52}">
      <dgm:prSet/>
      <dgm:spPr/>
      <dgm:t>
        <a:bodyPr/>
        <a:lstStyle/>
        <a:p>
          <a:endParaRPr lang="zh-CN" altLang="en-US"/>
        </a:p>
      </dgm:t>
    </dgm:pt>
    <dgm:pt modelId="{7C091800-3A6A-420D-B30C-E86491970CCB}" type="sibTrans" cxnId="{E31F5C3D-F5FC-4F4C-BF3E-CED2D3EA3A52}">
      <dgm:prSet/>
      <dgm:spPr/>
      <dgm:t>
        <a:bodyPr/>
        <a:lstStyle/>
        <a:p>
          <a:endParaRPr lang="zh-CN" altLang="en-US"/>
        </a:p>
      </dgm:t>
    </dgm:pt>
    <dgm:pt modelId="{0AB05986-68F1-430C-A968-D3B9F4F9D1AE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悟能不会带来大延迟毛刺</a:t>
          </a:r>
        </a:p>
      </dgm:t>
    </dgm:pt>
    <dgm:pt modelId="{9324BBC7-1935-4C2C-8345-E3E167E58C65}" type="parTrans" cxnId="{B95726B0-6B0F-4DB6-AC71-14CFC475BF9A}">
      <dgm:prSet/>
      <dgm:spPr/>
      <dgm:t>
        <a:bodyPr/>
        <a:lstStyle/>
        <a:p>
          <a:endParaRPr lang="zh-CN" altLang="en-US"/>
        </a:p>
      </dgm:t>
    </dgm:pt>
    <dgm:pt modelId="{61B3C52D-CB01-4CFF-B982-6D8E0413AE26}" type="sibTrans" cxnId="{B95726B0-6B0F-4DB6-AC71-14CFC475BF9A}">
      <dgm:prSet/>
      <dgm:spPr/>
      <dgm:t>
        <a:bodyPr/>
        <a:lstStyle/>
        <a:p>
          <a:endParaRPr lang="zh-CN" altLang="en-US"/>
        </a:p>
      </dgm:t>
    </dgm:pt>
    <dgm:pt modelId="{B31BD106-2DB5-4CA9-9DC8-6A0A418AF74A}" type="pres">
      <dgm:prSet presAssocID="{87F763D9-A5B6-4C75-A95B-F148376E83B1}" presName="Name0" presStyleCnt="0">
        <dgm:presLayoutVars>
          <dgm:dir/>
          <dgm:animLvl val="lvl"/>
          <dgm:resizeHandles val="exact"/>
        </dgm:presLayoutVars>
      </dgm:prSet>
      <dgm:spPr/>
    </dgm:pt>
    <dgm:pt modelId="{46962A22-49A4-4714-8A6A-F68E4C514F7E}" type="pres">
      <dgm:prSet presAssocID="{6765C447-F185-44F1-9401-967FDA04C2ED}" presName="composite" presStyleCnt="0"/>
      <dgm:spPr/>
    </dgm:pt>
    <dgm:pt modelId="{BC45CA72-F3AB-4979-A164-B239FD124C6E}" type="pres">
      <dgm:prSet presAssocID="{6765C447-F185-44F1-9401-967FDA04C2ED}" presName="parTx" presStyleLbl="alignNode1" presStyleIdx="0" presStyleCnt="1" custScaleY="76213" custLinFactY="-7131" custLinFactNeighborX="0" custLinFactNeighborY="-100000">
        <dgm:presLayoutVars>
          <dgm:chMax val="0"/>
          <dgm:chPref val="0"/>
          <dgm:bulletEnabled val="1"/>
        </dgm:presLayoutVars>
      </dgm:prSet>
      <dgm:spPr/>
    </dgm:pt>
    <dgm:pt modelId="{FFA552E0-693D-4456-8EBC-894C0C7A97BA}" type="pres">
      <dgm:prSet presAssocID="{6765C447-F185-44F1-9401-967FDA04C2ED}" presName="desTx" presStyleLbl="alignAccFollowNode1" presStyleIdx="0" presStyleCnt="1" custScaleY="184008" custLinFactNeighborX="11554" custLinFactNeighborY="23092">
        <dgm:presLayoutVars>
          <dgm:bulletEnabled val="1"/>
        </dgm:presLayoutVars>
      </dgm:prSet>
      <dgm:spPr/>
    </dgm:pt>
  </dgm:ptLst>
  <dgm:cxnLst>
    <dgm:cxn modelId="{5CE46D0D-FCB7-4E33-8E7B-C1160DB6944C}" type="presOf" srcId="{87F763D9-A5B6-4C75-A95B-F148376E83B1}" destId="{B31BD106-2DB5-4CA9-9DC8-6A0A418AF74A}" srcOrd="0" destOrd="0" presId="urn:microsoft.com/office/officeart/2005/8/layout/hList1"/>
    <dgm:cxn modelId="{E31F5C3D-F5FC-4F4C-BF3E-CED2D3EA3A52}" srcId="{6765C447-F185-44F1-9401-967FDA04C2ED}" destId="{F78087AD-2CB2-4E43-AB8F-BEF39AAB5B4E}" srcOrd="0" destOrd="0" parTransId="{93684153-79A7-43C9-B5C1-B99D120B3874}" sibTransId="{7C091800-3A6A-420D-B30C-E86491970CCB}"/>
    <dgm:cxn modelId="{4140F25E-384D-47D5-A78B-157C3954F5FE}" srcId="{87F763D9-A5B6-4C75-A95B-F148376E83B1}" destId="{6765C447-F185-44F1-9401-967FDA04C2ED}" srcOrd="0" destOrd="0" parTransId="{882B3880-3BEC-477F-9DE1-69291D91C34B}" sibTransId="{6FC1847F-D9EC-40AC-88DB-0B22B8D0D94A}"/>
    <dgm:cxn modelId="{E591F345-CC16-48B5-BFAE-1402996FDE5F}" type="presOf" srcId="{6765C447-F185-44F1-9401-967FDA04C2ED}" destId="{BC45CA72-F3AB-4979-A164-B239FD124C6E}" srcOrd="0" destOrd="0" presId="urn:microsoft.com/office/officeart/2005/8/layout/hList1"/>
    <dgm:cxn modelId="{05CEF368-A797-4D86-9E90-3CF68986D8F8}" type="presOf" srcId="{F78087AD-2CB2-4E43-AB8F-BEF39AAB5B4E}" destId="{FFA552E0-693D-4456-8EBC-894C0C7A97BA}" srcOrd="0" destOrd="0" presId="urn:microsoft.com/office/officeart/2005/8/layout/hList1"/>
    <dgm:cxn modelId="{B95726B0-6B0F-4DB6-AC71-14CFC475BF9A}" srcId="{6765C447-F185-44F1-9401-967FDA04C2ED}" destId="{0AB05986-68F1-430C-A968-D3B9F4F9D1AE}" srcOrd="1" destOrd="0" parTransId="{9324BBC7-1935-4C2C-8345-E3E167E58C65}" sibTransId="{61B3C52D-CB01-4CFF-B982-6D8E0413AE26}"/>
    <dgm:cxn modelId="{BACD0AB7-8922-4279-8404-C2C8B324D895}" type="presOf" srcId="{0AB05986-68F1-430C-A968-D3B9F4F9D1AE}" destId="{FFA552E0-693D-4456-8EBC-894C0C7A97BA}" srcOrd="0" destOrd="1" presId="urn:microsoft.com/office/officeart/2005/8/layout/hList1"/>
    <dgm:cxn modelId="{5EFDF5A3-763C-419A-8B52-54DD32AB6AAC}" type="presParOf" srcId="{B31BD106-2DB5-4CA9-9DC8-6A0A418AF74A}" destId="{46962A22-49A4-4714-8A6A-F68E4C514F7E}" srcOrd="0" destOrd="0" presId="urn:microsoft.com/office/officeart/2005/8/layout/hList1"/>
    <dgm:cxn modelId="{91EF832A-98DA-4C89-B9E1-226BB5D6AF44}" type="presParOf" srcId="{46962A22-49A4-4714-8A6A-F68E4C514F7E}" destId="{BC45CA72-F3AB-4979-A164-B239FD124C6E}" srcOrd="0" destOrd="0" presId="urn:microsoft.com/office/officeart/2005/8/layout/hList1"/>
    <dgm:cxn modelId="{5FB0AEA3-8A11-4456-8A52-C9F7A1A52709}" type="presParOf" srcId="{46962A22-49A4-4714-8A6A-F68E4C514F7E}" destId="{FFA552E0-693D-4456-8EBC-894C0C7A97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7F763D9-A5B6-4C75-A95B-F148376E83B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65C447-F185-44F1-9401-967FDA04C2ED}">
      <dgm:prSet phldrT="[文本]"/>
      <dgm:spPr>
        <a:solidFill>
          <a:srgbClr val="0052D9"/>
        </a:solidFill>
      </dgm:spPr>
      <dgm:t>
        <a:bodyPr/>
        <a:lstStyle/>
        <a:p>
          <a:r>
            <a:rPr lang="zh-CN" altLang="en-US" dirty="0"/>
            <a:t>综合性能测试</a:t>
          </a:r>
        </a:p>
      </dgm:t>
    </dgm:pt>
    <dgm:pt modelId="{882B3880-3BEC-477F-9DE1-69291D91C34B}" type="parTrans" cxnId="{4140F25E-384D-47D5-A78B-157C3954F5FE}">
      <dgm:prSet/>
      <dgm:spPr/>
      <dgm:t>
        <a:bodyPr/>
        <a:lstStyle/>
        <a:p>
          <a:endParaRPr lang="zh-CN" altLang="en-US"/>
        </a:p>
      </dgm:t>
    </dgm:pt>
    <dgm:pt modelId="{6FC1847F-D9EC-40AC-88DB-0B22B8D0D94A}" type="sibTrans" cxnId="{4140F25E-384D-47D5-A78B-157C3954F5FE}">
      <dgm:prSet/>
      <dgm:spPr/>
      <dgm:t>
        <a:bodyPr/>
        <a:lstStyle/>
        <a:p>
          <a:endParaRPr lang="zh-CN" altLang="en-US"/>
        </a:p>
      </dgm:t>
    </dgm:pt>
    <dgm:pt modelId="{0AB05986-68F1-430C-A968-D3B9F4F9D1AE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en-US" altLang="zh-CN" sz="1500" b="1" kern="1200" dirty="0" err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Unixbench</a:t>
          </a: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单核跑分无影响</a:t>
          </a:r>
        </a:p>
      </dgm:t>
    </dgm:pt>
    <dgm:pt modelId="{9324BBC7-1935-4C2C-8345-E3E167E58C65}" type="parTrans" cxnId="{B95726B0-6B0F-4DB6-AC71-14CFC475BF9A}">
      <dgm:prSet/>
      <dgm:spPr/>
      <dgm:t>
        <a:bodyPr/>
        <a:lstStyle/>
        <a:p>
          <a:endParaRPr lang="zh-CN" altLang="en-US"/>
        </a:p>
      </dgm:t>
    </dgm:pt>
    <dgm:pt modelId="{61B3C52D-CB01-4CFF-B982-6D8E0413AE26}" type="sibTrans" cxnId="{B95726B0-6B0F-4DB6-AC71-14CFC475BF9A}">
      <dgm:prSet/>
      <dgm:spPr/>
      <dgm:t>
        <a:bodyPr/>
        <a:lstStyle/>
        <a:p>
          <a:endParaRPr lang="zh-CN" altLang="en-US"/>
        </a:p>
      </dgm:t>
    </dgm:pt>
    <dgm:pt modelId="{391FC642-5755-42DF-B3AF-BE9B5FB33E91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en-US" altLang="zh-CN" sz="1500" b="1" kern="1200" dirty="0" err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Unixbench</a:t>
          </a: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多核跑分无影响</a:t>
          </a:r>
        </a:p>
      </dgm:t>
    </dgm:pt>
    <dgm:pt modelId="{D6CA1229-E231-407F-A504-B73395F51510}" type="parTrans" cxnId="{839F2505-E534-41D0-96B3-E1777445C08D}">
      <dgm:prSet/>
      <dgm:spPr/>
      <dgm:t>
        <a:bodyPr/>
        <a:lstStyle/>
        <a:p>
          <a:endParaRPr lang="zh-CN" altLang="en-US"/>
        </a:p>
      </dgm:t>
    </dgm:pt>
    <dgm:pt modelId="{55278F11-77ED-4123-9925-813D06441001}" type="sibTrans" cxnId="{839F2505-E534-41D0-96B3-E1777445C08D}">
      <dgm:prSet/>
      <dgm:spPr/>
      <dgm:t>
        <a:bodyPr/>
        <a:lstStyle/>
        <a:p>
          <a:endParaRPr lang="zh-CN" altLang="en-US"/>
        </a:p>
      </dgm:t>
    </dgm:pt>
    <dgm:pt modelId="{5ED08735-5650-41EB-812D-0E02469A69B3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en-US" altLang="zh-CN" sz="1500" b="1" kern="1200" dirty="0" err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Unixbench</a:t>
          </a: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各项</a:t>
          </a:r>
          <a:r>
            <a:rPr lang="en-US" altLang="zh-CN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case</a:t>
          </a: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无影响</a:t>
          </a:r>
        </a:p>
      </dgm:t>
    </dgm:pt>
    <dgm:pt modelId="{D48DE9DC-94E1-484C-BA8D-AB53C320A5CE}" type="parTrans" cxnId="{2B8AA191-8C14-4F34-9C6D-2864832DF659}">
      <dgm:prSet/>
      <dgm:spPr/>
      <dgm:t>
        <a:bodyPr/>
        <a:lstStyle/>
        <a:p>
          <a:endParaRPr lang="zh-CN" altLang="en-US"/>
        </a:p>
      </dgm:t>
    </dgm:pt>
    <dgm:pt modelId="{8DA46BCB-977E-4322-9718-4BAF2FC29EB2}" type="sibTrans" cxnId="{2B8AA191-8C14-4F34-9C6D-2864832DF659}">
      <dgm:prSet/>
      <dgm:spPr/>
      <dgm:t>
        <a:bodyPr/>
        <a:lstStyle/>
        <a:p>
          <a:endParaRPr lang="zh-CN" altLang="en-US"/>
        </a:p>
      </dgm:t>
    </dgm:pt>
    <dgm:pt modelId="{B31BD106-2DB5-4CA9-9DC8-6A0A418AF74A}" type="pres">
      <dgm:prSet presAssocID="{87F763D9-A5B6-4C75-A95B-F148376E83B1}" presName="Name0" presStyleCnt="0">
        <dgm:presLayoutVars>
          <dgm:dir/>
          <dgm:animLvl val="lvl"/>
          <dgm:resizeHandles val="exact"/>
        </dgm:presLayoutVars>
      </dgm:prSet>
      <dgm:spPr/>
    </dgm:pt>
    <dgm:pt modelId="{46962A22-49A4-4714-8A6A-F68E4C514F7E}" type="pres">
      <dgm:prSet presAssocID="{6765C447-F185-44F1-9401-967FDA04C2ED}" presName="composite" presStyleCnt="0"/>
      <dgm:spPr/>
    </dgm:pt>
    <dgm:pt modelId="{BC45CA72-F3AB-4979-A164-B239FD124C6E}" type="pres">
      <dgm:prSet presAssocID="{6765C447-F185-44F1-9401-967FDA04C2ED}" presName="parTx" presStyleLbl="alignNode1" presStyleIdx="0" presStyleCnt="1" custScaleY="76213" custLinFactY="-7131" custLinFactNeighborX="0" custLinFactNeighborY="-100000">
        <dgm:presLayoutVars>
          <dgm:chMax val="0"/>
          <dgm:chPref val="0"/>
          <dgm:bulletEnabled val="1"/>
        </dgm:presLayoutVars>
      </dgm:prSet>
      <dgm:spPr/>
    </dgm:pt>
    <dgm:pt modelId="{FFA552E0-693D-4456-8EBC-894C0C7A97BA}" type="pres">
      <dgm:prSet presAssocID="{6765C447-F185-44F1-9401-967FDA04C2ED}" presName="desTx" presStyleLbl="alignAccFollowNode1" presStyleIdx="0" presStyleCnt="1" custScaleY="184008" custLinFactNeighborY="11633">
        <dgm:presLayoutVars>
          <dgm:bulletEnabled val="1"/>
        </dgm:presLayoutVars>
      </dgm:prSet>
      <dgm:spPr/>
    </dgm:pt>
  </dgm:ptLst>
  <dgm:cxnLst>
    <dgm:cxn modelId="{839F2505-E534-41D0-96B3-E1777445C08D}" srcId="{6765C447-F185-44F1-9401-967FDA04C2ED}" destId="{391FC642-5755-42DF-B3AF-BE9B5FB33E91}" srcOrd="1" destOrd="0" parTransId="{D6CA1229-E231-407F-A504-B73395F51510}" sibTransId="{55278F11-77ED-4123-9925-813D06441001}"/>
    <dgm:cxn modelId="{125C1F06-5CDA-4248-80B3-4742CBB9417D}" type="presOf" srcId="{5ED08735-5650-41EB-812D-0E02469A69B3}" destId="{FFA552E0-693D-4456-8EBC-894C0C7A97BA}" srcOrd="0" destOrd="2" presId="urn:microsoft.com/office/officeart/2005/8/layout/hList1"/>
    <dgm:cxn modelId="{5CE46D0D-FCB7-4E33-8E7B-C1160DB6944C}" type="presOf" srcId="{87F763D9-A5B6-4C75-A95B-F148376E83B1}" destId="{B31BD106-2DB5-4CA9-9DC8-6A0A418AF74A}" srcOrd="0" destOrd="0" presId="urn:microsoft.com/office/officeart/2005/8/layout/hList1"/>
    <dgm:cxn modelId="{4140F25E-384D-47D5-A78B-157C3954F5FE}" srcId="{87F763D9-A5B6-4C75-A95B-F148376E83B1}" destId="{6765C447-F185-44F1-9401-967FDA04C2ED}" srcOrd="0" destOrd="0" parTransId="{882B3880-3BEC-477F-9DE1-69291D91C34B}" sibTransId="{6FC1847F-D9EC-40AC-88DB-0B22B8D0D94A}"/>
    <dgm:cxn modelId="{E591F345-CC16-48B5-BFAE-1402996FDE5F}" type="presOf" srcId="{6765C447-F185-44F1-9401-967FDA04C2ED}" destId="{BC45CA72-F3AB-4979-A164-B239FD124C6E}" srcOrd="0" destOrd="0" presId="urn:microsoft.com/office/officeart/2005/8/layout/hList1"/>
    <dgm:cxn modelId="{F092278F-AE52-4715-A025-E3B32FDD12B9}" type="presOf" srcId="{391FC642-5755-42DF-B3AF-BE9B5FB33E91}" destId="{FFA552E0-693D-4456-8EBC-894C0C7A97BA}" srcOrd="0" destOrd="1" presId="urn:microsoft.com/office/officeart/2005/8/layout/hList1"/>
    <dgm:cxn modelId="{2B8AA191-8C14-4F34-9C6D-2864832DF659}" srcId="{6765C447-F185-44F1-9401-967FDA04C2ED}" destId="{5ED08735-5650-41EB-812D-0E02469A69B3}" srcOrd="2" destOrd="0" parTransId="{D48DE9DC-94E1-484C-BA8D-AB53C320A5CE}" sibTransId="{8DA46BCB-977E-4322-9718-4BAF2FC29EB2}"/>
    <dgm:cxn modelId="{B95726B0-6B0F-4DB6-AC71-14CFC475BF9A}" srcId="{6765C447-F185-44F1-9401-967FDA04C2ED}" destId="{0AB05986-68F1-430C-A968-D3B9F4F9D1AE}" srcOrd="0" destOrd="0" parTransId="{9324BBC7-1935-4C2C-8345-E3E167E58C65}" sibTransId="{61B3C52D-CB01-4CFF-B982-6D8E0413AE26}"/>
    <dgm:cxn modelId="{0E6621B2-EBA3-437A-A806-CFF0F9256E92}" type="presOf" srcId="{0AB05986-68F1-430C-A968-D3B9F4F9D1AE}" destId="{FFA552E0-693D-4456-8EBC-894C0C7A97BA}" srcOrd="0" destOrd="0" presId="urn:microsoft.com/office/officeart/2005/8/layout/hList1"/>
    <dgm:cxn modelId="{5EFDF5A3-763C-419A-8B52-54DD32AB6AAC}" type="presParOf" srcId="{B31BD106-2DB5-4CA9-9DC8-6A0A418AF74A}" destId="{46962A22-49A4-4714-8A6A-F68E4C514F7E}" srcOrd="0" destOrd="0" presId="urn:microsoft.com/office/officeart/2005/8/layout/hList1"/>
    <dgm:cxn modelId="{91EF832A-98DA-4C89-B9E1-226BB5D6AF44}" type="presParOf" srcId="{46962A22-49A4-4714-8A6A-F68E4C514F7E}" destId="{BC45CA72-F3AB-4979-A164-B239FD124C6E}" srcOrd="0" destOrd="0" presId="urn:microsoft.com/office/officeart/2005/8/layout/hList1"/>
    <dgm:cxn modelId="{5FB0AEA3-8A11-4456-8A52-C9F7A1A52709}" type="presParOf" srcId="{46962A22-49A4-4714-8A6A-F68E4C514F7E}" destId="{FFA552E0-693D-4456-8EBC-894C0C7A97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7F763D9-A5B6-4C75-A95B-F148376E83B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65C447-F185-44F1-9401-967FDA04C2ED}">
      <dgm:prSet phldrT="[文本]"/>
      <dgm:spPr>
        <a:solidFill>
          <a:srgbClr val="0052D9"/>
        </a:solidFill>
      </dgm:spPr>
      <dgm:t>
        <a:bodyPr/>
        <a:lstStyle/>
        <a:p>
          <a:r>
            <a:rPr lang="en-US" altLang="zh-CN" dirty="0"/>
            <a:t>workload</a:t>
          </a:r>
          <a:r>
            <a:rPr lang="zh-CN" altLang="en-US" dirty="0"/>
            <a:t>性能测</a:t>
          </a:r>
        </a:p>
      </dgm:t>
    </dgm:pt>
    <dgm:pt modelId="{882B3880-3BEC-477F-9DE1-69291D91C34B}" type="parTrans" cxnId="{4140F25E-384D-47D5-A78B-157C3954F5FE}">
      <dgm:prSet/>
      <dgm:spPr/>
      <dgm:t>
        <a:bodyPr/>
        <a:lstStyle/>
        <a:p>
          <a:endParaRPr lang="zh-CN" altLang="en-US"/>
        </a:p>
      </dgm:t>
    </dgm:pt>
    <dgm:pt modelId="{6FC1847F-D9EC-40AC-88DB-0B22B8D0D94A}" type="sibTrans" cxnId="{4140F25E-384D-47D5-A78B-157C3954F5FE}">
      <dgm:prSet/>
      <dgm:spPr/>
      <dgm:t>
        <a:bodyPr/>
        <a:lstStyle/>
        <a:p>
          <a:endParaRPr lang="zh-CN" altLang="en-US"/>
        </a:p>
      </dgm:t>
    </dgm:pt>
    <dgm:pt modelId="{391FC642-5755-42DF-B3AF-BE9B5FB33E91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en-US" altLang="zh-CN" sz="1500" b="1" kern="1200" dirty="0" err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Sysbench</a:t>
          </a: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测试数据库</a:t>
          </a:r>
        </a:p>
      </dgm:t>
    </dgm:pt>
    <dgm:pt modelId="{D6CA1229-E231-407F-A504-B73395F51510}" type="parTrans" cxnId="{839F2505-E534-41D0-96B3-E1777445C08D}">
      <dgm:prSet/>
      <dgm:spPr/>
      <dgm:t>
        <a:bodyPr/>
        <a:lstStyle/>
        <a:p>
          <a:endParaRPr lang="zh-CN" altLang="en-US"/>
        </a:p>
      </dgm:t>
    </dgm:pt>
    <dgm:pt modelId="{55278F11-77ED-4123-9925-813D06441001}" type="sibTrans" cxnId="{839F2505-E534-41D0-96B3-E1777445C08D}">
      <dgm:prSet/>
      <dgm:spPr/>
      <dgm:t>
        <a:bodyPr/>
        <a:lstStyle/>
        <a:p>
          <a:endParaRPr lang="zh-CN" altLang="en-US"/>
        </a:p>
      </dgm:t>
    </dgm:pt>
    <dgm:pt modelId="{01915716-E4FD-4B82-8C2F-01EB4FE8BB40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测试只读、只写、混合读写</a:t>
          </a:r>
        </a:p>
      </dgm:t>
    </dgm:pt>
    <dgm:pt modelId="{116D9D90-F878-4DAA-850E-E1D17754CFEF}" type="parTrans" cxnId="{2A23D7DC-C39F-48BC-B137-97259FBC1E52}">
      <dgm:prSet/>
      <dgm:spPr/>
      <dgm:t>
        <a:bodyPr/>
        <a:lstStyle/>
        <a:p>
          <a:endParaRPr lang="zh-CN" altLang="en-US"/>
        </a:p>
      </dgm:t>
    </dgm:pt>
    <dgm:pt modelId="{97D7C952-39F9-4984-8F8D-3F46A857B173}" type="sibTrans" cxnId="{2A23D7DC-C39F-48BC-B137-97259FBC1E52}">
      <dgm:prSet/>
      <dgm:spPr/>
      <dgm:t>
        <a:bodyPr/>
        <a:lstStyle/>
        <a:p>
          <a:endParaRPr lang="zh-CN" altLang="en-US"/>
        </a:p>
      </dgm:t>
    </dgm:pt>
    <dgm:pt modelId="{5ED08735-5650-41EB-812D-0E02469A69B3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测试单进程到多并发</a:t>
          </a:r>
        </a:p>
      </dgm:t>
    </dgm:pt>
    <dgm:pt modelId="{8DA46BCB-977E-4322-9718-4BAF2FC29EB2}" type="sibTrans" cxnId="{2B8AA191-8C14-4F34-9C6D-2864832DF659}">
      <dgm:prSet/>
      <dgm:spPr/>
      <dgm:t>
        <a:bodyPr/>
        <a:lstStyle/>
        <a:p>
          <a:endParaRPr lang="zh-CN" altLang="en-US"/>
        </a:p>
      </dgm:t>
    </dgm:pt>
    <dgm:pt modelId="{D48DE9DC-94E1-484C-BA8D-AB53C320A5CE}" type="parTrans" cxnId="{2B8AA191-8C14-4F34-9C6D-2864832DF659}">
      <dgm:prSet/>
      <dgm:spPr/>
      <dgm:t>
        <a:bodyPr/>
        <a:lstStyle/>
        <a:p>
          <a:endParaRPr lang="zh-CN" altLang="en-US"/>
        </a:p>
      </dgm:t>
    </dgm:pt>
    <dgm:pt modelId="{5F8D2C31-AE05-4536-B431-02237628E492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各项指标悟能都无影响</a:t>
          </a:r>
        </a:p>
      </dgm:t>
    </dgm:pt>
    <dgm:pt modelId="{BB6566D7-ACB7-42D0-9C17-B7E481197571}" type="parTrans" cxnId="{003DD031-7485-41E5-A751-81BB25FB1D97}">
      <dgm:prSet/>
      <dgm:spPr/>
      <dgm:t>
        <a:bodyPr/>
        <a:lstStyle/>
        <a:p>
          <a:endParaRPr lang="zh-CN" altLang="en-US"/>
        </a:p>
      </dgm:t>
    </dgm:pt>
    <dgm:pt modelId="{59B5D081-C11E-4EC8-BBF4-EFE3C2CAF9A5}" type="sibTrans" cxnId="{003DD031-7485-41E5-A751-81BB25FB1D97}">
      <dgm:prSet/>
      <dgm:spPr/>
      <dgm:t>
        <a:bodyPr/>
        <a:lstStyle/>
        <a:p>
          <a:endParaRPr lang="zh-CN" altLang="en-US"/>
        </a:p>
      </dgm:t>
    </dgm:pt>
    <dgm:pt modelId="{B31BD106-2DB5-4CA9-9DC8-6A0A418AF74A}" type="pres">
      <dgm:prSet presAssocID="{87F763D9-A5B6-4C75-A95B-F148376E83B1}" presName="Name0" presStyleCnt="0">
        <dgm:presLayoutVars>
          <dgm:dir/>
          <dgm:animLvl val="lvl"/>
          <dgm:resizeHandles val="exact"/>
        </dgm:presLayoutVars>
      </dgm:prSet>
      <dgm:spPr/>
    </dgm:pt>
    <dgm:pt modelId="{46962A22-49A4-4714-8A6A-F68E4C514F7E}" type="pres">
      <dgm:prSet presAssocID="{6765C447-F185-44F1-9401-967FDA04C2ED}" presName="composite" presStyleCnt="0"/>
      <dgm:spPr/>
    </dgm:pt>
    <dgm:pt modelId="{BC45CA72-F3AB-4979-A164-B239FD124C6E}" type="pres">
      <dgm:prSet presAssocID="{6765C447-F185-44F1-9401-967FDA04C2ED}" presName="parTx" presStyleLbl="alignNode1" presStyleIdx="0" presStyleCnt="1" custScaleY="76213" custLinFactY="-7131" custLinFactNeighborX="0" custLinFactNeighborY="-100000">
        <dgm:presLayoutVars>
          <dgm:chMax val="0"/>
          <dgm:chPref val="0"/>
          <dgm:bulletEnabled val="1"/>
        </dgm:presLayoutVars>
      </dgm:prSet>
      <dgm:spPr/>
    </dgm:pt>
    <dgm:pt modelId="{FFA552E0-693D-4456-8EBC-894C0C7A97BA}" type="pres">
      <dgm:prSet presAssocID="{6765C447-F185-44F1-9401-967FDA04C2ED}" presName="desTx" presStyleLbl="alignAccFollowNode1" presStyleIdx="0" presStyleCnt="1" custScaleY="184008" custLinFactNeighborY="11633">
        <dgm:presLayoutVars>
          <dgm:bulletEnabled val="1"/>
        </dgm:presLayoutVars>
      </dgm:prSet>
      <dgm:spPr/>
    </dgm:pt>
  </dgm:ptLst>
  <dgm:cxnLst>
    <dgm:cxn modelId="{839F2505-E534-41D0-96B3-E1777445C08D}" srcId="{6765C447-F185-44F1-9401-967FDA04C2ED}" destId="{391FC642-5755-42DF-B3AF-BE9B5FB33E91}" srcOrd="0" destOrd="0" parTransId="{D6CA1229-E231-407F-A504-B73395F51510}" sibTransId="{55278F11-77ED-4123-9925-813D06441001}"/>
    <dgm:cxn modelId="{125C1F06-5CDA-4248-80B3-4742CBB9417D}" type="presOf" srcId="{5ED08735-5650-41EB-812D-0E02469A69B3}" destId="{FFA552E0-693D-4456-8EBC-894C0C7A97BA}" srcOrd="0" destOrd="2" presId="urn:microsoft.com/office/officeart/2005/8/layout/hList1"/>
    <dgm:cxn modelId="{5CE46D0D-FCB7-4E33-8E7B-C1160DB6944C}" type="presOf" srcId="{87F763D9-A5B6-4C75-A95B-F148376E83B1}" destId="{B31BD106-2DB5-4CA9-9DC8-6A0A418AF74A}" srcOrd="0" destOrd="0" presId="urn:microsoft.com/office/officeart/2005/8/layout/hList1"/>
    <dgm:cxn modelId="{003DD031-7485-41E5-A751-81BB25FB1D97}" srcId="{6765C447-F185-44F1-9401-967FDA04C2ED}" destId="{5F8D2C31-AE05-4536-B431-02237628E492}" srcOrd="3" destOrd="0" parTransId="{BB6566D7-ACB7-42D0-9C17-B7E481197571}" sibTransId="{59B5D081-C11E-4EC8-BBF4-EFE3C2CAF9A5}"/>
    <dgm:cxn modelId="{97C14E3D-512B-4EA0-9C69-05B46DCC4E12}" type="presOf" srcId="{5F8D2C31-AE05-4536-B431-02237628E492}" destId="{FFA552E0-693D-4456-8EBC-894C0C7A97BA}" srcOrd="0" destOrd="3" presId="urn:microsoft.com/office/officeart/2005/8/layout/hList1"/>
    <dgm:cxn modelId="{4140F25E-384D-47D5-A78B-157C3954F5FE}" srcId="{87F763D9-A5B6-4C75-A95B-F148376E83B1}" destId="{6765C447-F185-44F1-9401-967FDA04C2ED}" srcOrd="0" destOrd="0" parTransId="{882B3880-3BEC-477F-9DE1-69291D91C34B}" sibTransId="{6FC1847F-D9EC-40AC-88DB-0B22B8D0D94A}"/>
    <dgm:cxn modelId="{E591F345-CC16-48B5-BFAE-1402996FDE5F}" type="presOf" srcId="{6765C447-F185-44F1-9401-967FDA04C2ED}" destId="{BC45CA72-F3AB-4979-A164-B239FD124C6E}" srcOrd="0" destOrd="0" presId="urn:microsoft.com/office/officeart/2005/8/layout/hList1"/>
    <dgm:cxn modelId="{F092278F-AE52-4715-A025-E3B32FDD12B9}" type="presOf" srcId="{391FC642-5755-42DF-B3AF-BE9B5FB33E91}" destId="{FFA552E0-693D-4456-8EBC-894C0C7A97BA}" srcOrd="0" destOrd="0" presId="urn:microsoft.com/office/officeart/2005/8/layout/hList1"/>
    <dgm:cxn modelId="{2B8AA191-8C14-4F34-9C6D-2864832DF659}" srcId="{6765C447-F185-44F1-9401-967FDA04C2ED}" destId="{5ED08735-5650-41EB-812D-0E02469A69B3}" srcOrd="2" destOrd="0" parTransId="{D48DE9DC-94E1-484C-BA8D-AB53C320A5CE}" sibTransId="{8DA46BCB-977E-4322-9718-4BAF2FC29EB2}"/>
    <dgm:cxn modelId="{7F45DFB8-BEB0-46B3-9362-4F99A5B3D3CA}" type="presOf" srcId="{01915716-E4FD-4B82-8C2F-01EB4FE8BB40}" destId="{FFA552E0-693D-4456-8EBC-894C0C7A97BA}" srcOrd="0" destOrd="1" presId="urn:microsoft.com/office/officeart/2005/8/layout/hList1"/>
    <dgm:cxn modelId="{2A23D7DC-C39F-48BC-B137-97259FBC1E52}" srcId="{6765C447-F185-44F1-9401-967FDA04C2ED}" destId="{01915716-E4FD-4B82-8C2F-01EB4FE8BB40}" srcOrd="1" destOrd="0" parTransId="{116D9D90-F878-4DAA-850E-E1D17754CFEF}" sibTransId="{97D7C952-39F9-4984-8F8D-3F46A857B173}"/>
    <dgm:cxn modelId="{5EFDF5A3-763C-419A-8B52-54DD32AB6AAC}" type="presParOf" srcId="{B31BD106-2DB5-4CA9-9DC8-6A0A418AF74A}" destId="{46962A22-49A4-4714-8A6A-F68E4C514F7E}" srcOrd="0" destOrd="0" presId="urn:microsoft.com/office/officeart/2005/8/layout/hList1"/>
    <dgm:cxn modelId="{91EF832A-98DA-4C89-B9E1-226BB5D6AF44}" type="presParOf" srcId="{46962A22-49A4-4714-8A6A-F68E4C514F7E}" destId="{BC45CA72-F3AB-4979-A164-B239FD124C6E}" srcOrd="0" destOrd="0" presId="urn:microsoft.com/office/officeart/2005/8/layout/hList1"/>
    <dgm:cxn modelId="{5FB0AEA3-8A11-4456-8A52-C9F7A1A52709}" type="presParOf" srcId="{46962A22-49A4-4714-8A6A-F68E4C514F7E}" destId="{FFA552E0-693D-4456-8EBC-894C0C7A97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B7F38B-4AB8-477D-8E7D-2B099FD5F6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9A89D32-3AA3-44D0-A553-B108A78CF63E}">
      <dgm:prSet/>
      <dgm:spPr>
        <a:solidFill>
          <a:srgbClr val="0052D9"/>
        </a:solidFill>
      </dgm:spPr>
      <dgm:t>
        <a:bodyPr/>
        <a:lstStyle/>
        <a:p>
          <a:r>
            <a:rPr lang="zh-CN" dirty="0"/>
            <a:t>机制：</a:t>
          </a:r>
          <a:r>
            <a:rPr lang="zh-CN" altLang="en-US" dirty="0"/>
            <a:t>保证</a:t>
          </a:r>
          <a:r>
            <a:rPr lang="zh-CN" dirty="0"/>
            <a:t>空闲核睡眠省电</a:t>
          </a:r>
        </a:p>
      </dgm:t>
    </dgm:pt>
    <dgm:pt modelId="{B3B1626C-A6E4-437A-915D-894841DFECFC}" type="parTrans" cxnId="{CA2F243A-A653-452A-93AC-B655C0E1FEA6}">
      <dgm:prSet/>
      <dgm:spPr/>
      <dgm:t>
        <a:bodyPr/>
        <a:lstStyle/>
        <a:p>
          <a:endParaRPr lang="zh-CN" altLang="en-US"/>
        </a:p>
      </dgm:t>
    </dgm:pt>
    <dgm:pt modelId="{0F1E57CD-E30B-4CA5-B66D-EC96F24BD768}" type="sibTrans" cxnId="{CA2F243A-A653-452A-93AC-B655C0E1FEA6}">
      <dgm:prSet/>
      <dgm:spPr/>
      <dgm:t>
        <a:bodyPr/>
        <a:lstStyle/>
        <a:p>
          <a:endParaRPr lang="zh-CN" altLang="en-US"/>
        </a:p>
      </dgm:t>
    </dgm:pt>
    <dgm:pt modelId="{782B52F4-AB1C-4E4E-8C1E-CFB74836B5F6}">
      <dgm:prSet/>
      <dgm:spPr>
        <a:solidFill>
          <a:srgbClr val="0052D9"/>
        </a:solidFill>
      </dgm:spPr>
      <dgm:t>
        <a:bodyPr/>
        <a:lstStyle/>
        <a:p>
          <a:r>
            <a:rPr lang="zh-CN" dirty="0"/>
            <a:t>策略：弹性扩缩容算法</a:t>
          </a:r>
        </a:p>
      </dgm:t>
    </dgm:pt>
    <dgm:pt modelId="{484F1EB8-4714-4F7D-A0F5-3CC798E76EDB}" type="parTrans" cxnId="{9A9C15B7-791C-486D-BCAA-0FB22AC9D5F8}">
      <dgm:prSet/>
      <dgm:spPr/>
      <dgm:t>
        <a:bodyPr/>
        <a:lstStyle/>
        <a:p>
          <a:endParaRPr lang="zh-CN" altLang="en-US"/>
        </a:p>
      </dgm:t>
    </dgm:pt>
    <dgm:pt modelId="{93839CF6-2EFB-4251-A77D-7A7F923A2F22}" type="sibTrans" cxnId="{9A9C15B7-791C-486D-BCAA-0FB22AC9D5F8}">
      <dgm:prSet/>
      <dgm:spPr/>
      <dgm:t>
        <a:bodyPr/>
        <a:lstStyle/>
        <a:p>
          <a:endParaRPr lang="zh-CN" altLang="en-US"/>
        </a:p>
      </dgm:t>
    </dgm:pt>
    <dgm:pt modelId="{9A221472-32F8-46BD-9E4D-E7987E28DE30}" type="pres">
      <dgm:prSet presAssocID="{A0B7F38B-4AB8-477D-8E7D-2B099FD5F6ED}" presName="linear" presStyleCnt="0">
        <dgm:presLayoutVars>
          <dgm:animLvl val="lvl"/>
          <dgm:resizeHandles val="exact"/>
        </dgm:presLayoutVars>
      </dgm:prSet>
      <dgm:spPr/>
    </dgm:pt>
    <dgm:pt modelId="{854F83F2-DE4A-4BB1-8B1C-BE1FB1C7E5BB}" type="pres">
      <dgm:prSet presAssocID="{29A89D32-3AA3-44D0-A553-B108A78CF63E}" presName="parentText" presStyleLbl="node1" presStyleIdx="0" presStyleCnt="2" custLinFactY="-40388" custLinFactNeighborX="-423" custLinFactNeighborY="-100000">
        <dgm:presLayoutVars>
          <dgm:chMax val="0"/>
          <dgm:bulletEnabled val="1"/>
        </dgm:presLayoutVars>
      </dgm:prSet>
      <dgm:spPr/>
    </dgm:pt>
    <dgm:pt modelId="{7E9C20EB-FEA0-4847-8B9C-D3DC799E01CC}" type="pres">
      <dgm:prSet presAssocID="{0F1E57CD-E30B-4CA5-B66D-EC96F24BD768}" presName="spacer" presStyleCnt="0"/>
      <dgm:spPr/>
    </dgm:pt>
    <dgm:pt modelId="{E9373881-61F8-4B88-A902-99D44EC376C4}" type="pres">
      <dgm:prSet presAssocID="{782B52F4-AB1C-4E4E-8C1E-CFB74836B5F6}" presName="parentText" presStyleLbl="node1" presStyleIdx="1" presStyleCnt="2" custLinFactY="628183" custLinFactNeighborX="-4931" custLinFactNeighborY="700000">
        <dgm:presLayoutVars>
          <dgm:chMax val="0"/>
          <dgm:bulletEnabled val="1"/>
        </dgm:presLayoutVars>
      </dgm:prSet>
      <dgm:spPr/>
    </dgm:pt>
  </dgm:ptLst>
  <dgm:cxnLst>
    <dgm:cxn modelId="{CA2F243A-A653-452A-93AC-B655C0E1FEA6}" srcId="{A0B7F38B-4AB8-477D-8E7D-2B099FD5F6ED}" destId="{29A89D32-3AA3-44D0-A553-B108A78CF63E}" srcOrd="0" destOrd="0" parTransId="{B3B1626C-A6E4-437A-915D-894841DFECFC}" sibTransId="{0F1E57CD-E30B-4CA5-B66D-EC96F24BD768}"/>
    <dgm:cxn modelId="{10FE753A-B9CD-4EDC-9539-B8815F35381F}" type="presOf" srcId="{A0B7F38B-4AB8-477D-8E7D-2B099FD5F6ED}" destId="{9A221472-32F8-46BD-9E4D-E7987E28DE30}" srcOrd="0" destOrd="0" presId="urn:microsoft.com/office/officeart/2005/8/layout/vList2"/>
    <dgm:cxn modelId="{2AD2A044-3019-4DEA-982C-35015C9A135B}" type="presOf" srcId="{29A89D32-3AA3-44D0-A553-B108A78CF63E}" destId="{854F83F2-DE4A-4BB1-8B1C-BE1FB1C7E5BB}" srcOrd="0" destOrd="0" presId="urn:microsoft.com/office/officeart/2005/8/layout/vList2"/>
    <dgm:cxn modelId="{AEE882A6-D171-4CBD-B3DC-202D1D593B35}" type="presOf" srcId="{782B52F4-AB1C-4E4E-8C1E-CFB74836B5F6}" destId="{E9373881-61F8-4B88-A902-99D44EC376C4}" srcOrd="0" destOrd="0" presId="urn:microsoft.com/office/officeart/2005/8/layout/vList2"/>
    <dgm:cxn modelId="{9A9C15B7-791C-486D-BCAA-0FB22AC9D5F8}" srcId="{A0B7F38B-4AB8-477D-8E7D-2B099FD5F6ED}" destId="{782B52F4-AB1C-4E4E-8C1E-CFB74836B5F6}" srcOrd="1" destOrd="0" parTransId="{484F1EB8-4714-4F7D-A0F5-3CC798E76EDB}" sibTransId="{93839CF6-2EFB-4251-A77D-7A7F923A2F22}"/>
    <dgm:cxn modelId="{58EEF0DA-143A-40E2-A850-3A755D48EF2F}" type="presParOf" srcId="{9A221472-32F8-46BD-9E4D-E7987E28DE30}" destId="{854F83F2-DE4A-4BB1-8B1C-BE1FB1C7E5BB}" srcOrd="0" destOrd="0" presId="urn:microsoft.com/office/officeart/2005/8/layout/vList2"/>
    <dgm:cxn modelId="{D76AAD8E-933F-4CE6-9BF4-A78F3F4B86B5}" type="presParOf" srcId="{9A221472-32F8-46BD-9E4D-E7987E28DE30}" destId="{7E9C20EB-FEA0-4847-8B9C-D3DC799E01CC}" srcOrd="1" destOrd="0" presId="urn:microsoft.com/office/officeart/2005/8/layout/vList2"/>
    <dgm:cxn modelId="{DC4438D8-544D-440A-8CD9-F3A6E88A0CD8}" type="presParOf" srcId="{9A221472-32F8-46BD-9E4D-E7987E28DE30}" destId="{E9373881-61F8-4B88-A902-99D44EC376C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F763D9-A5B6-4C75-A95B-F148376E83B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65C447-F185-44F1-9401-967FDA04C2ED}">
      <dgm:prSet phldrT="[文本]"/>
      <dgm:spPr>
        <a:solidFill>
          <a:srgbClr val="0052D9"/>
        </a:solidFill>
      </dgm:spPr>
      <dgm:t>
        <a:bodyPr/>
        <a:lstStyle/>
        <a:p>
          <a:r>
            <a:rPr lang="zh-CN" altLang="en-US" dirty="0"/>
            <a:t>整体架构</a:t>
          </a:r>
        </a:p>
      </dgm:t>
    </dgm:pt>
    <dgm:pt modelId="{882B3880-3BEC-477F-9DE1-69291D91C34B}" type="parTrans" cxnId="{4140F25E-384D-47D5-A78B-157C3954F5FE}">
      <dgm:prSet/>
      <dgm:spPr/>
      <dgm:t>
        <a:bodyPr/>
        <a:lstStyle/>
        <a:p>
          <a:endParaRPr lang="zh-CN" altLang="en-US"/>
        </a:p>
      </dgm:t>
    </dgm:pt>
    <dgm:pt modelId="{6FC1847F-D9EC-40AC-88DB-0B22B8D0D94A}" type="sibTrans" cxnId="{4140F25E-384D-47D5-A78B-157C3954F5FE}">
      <dgm:prSet/>
      <dgm:spPr/>
      <dgm:t>
        <a:bodyPr/>
        <a:lstStyle/>
        <a:p>
          <a:endParaRPr lang="zh-CN" altLang="en-US"/>
        </a:p>
      </dgm:t>
    </dgm:pt>
    <dgm:pt modelId="{92D192F3-732A-4D55-B0F4-8DBF99E08925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altLang="zh-CN" b="1" dirty="0"/>
            <a:t>C-sate</a:t>
          </a:r>
          <a:endParaRPr lang="zh-CN" altLang="en-US" b="1" dirty="0"/>
        </a:p>
      </dgm:t>
    </dgm:pt>
    <dgm:pt modelId="{EB2770A0-1485-4A5E-84CB-F95BB882F390}" type="parTrans" cxnId="{189A25A9-FF8F-45A2-8478-8FB2E8253F0A}">
      <dgm:prSet/>
      <dgm:spPr/>
      <dgm:t>
        <a:bodyPr/>
        <a:lstStyle/>
        <a:p>
          <a:endParaRPr lang="zh-CN" altLang="en-US"/>
        </a:p>
      </dgm:t>
    </dgm:pt>
    <dgm:pt modelId="{13B26274-698C-484E-8970-7C0ED5ABA2A2}" type="sibTrans" cxnId="{189A25A9-FF8F-45A2-8478-8FB2E8253F0A}">
      <dgm:prSet/>
      <dgm:spPr/>
      <dgm:t>
        <a:bodyPr/>
        <a:lstStyle/>
        <a:p>
          <a:endParaRPr lang="zh-CN" altLang="en-US"/>
        </a:p>
      </dgm:t>
    </dgm:pt>
    <dgm:pt modelId="{64F9090E-5DEB-4963-94E6-17FBB4606EF2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altLang="zh-CN" b="1" dirty="0"/>
            <a:t>P-state:</a:t>
          </a:r>
          <a:endParaRPr lang="zh-CN" altLang="en-US" b="1" dirty="0"/>
        </a:p>
      </dgm:t>
    </dgm:pt>
    <dgm:pt modelId="{9F7792A3-89F8-4A13-AC54-3C3BC601314F}" type="parTrans" cxnId="{5140749E-9FDC-4C11-B22E-E6F808B3078A}">
      <dgm:prSet/>
      <dgm:spPr/>
      <dgm:t>
        <a:bodyPr/>
        <a:lstStyle/>
        <a:p>
          <a:endParaRPr lang="zh-CN" altLang="en-US"/>
        </a:p>
      </dgm:t>
    </dgm:pt>
    <dgm:pt modelId="{0ABF9405-F8B0-40CC-9092-0D29DB86E3E3}" type="sibTrans" cxnId="{5140749E-9FDC-4C11-B22E-E6F808B3078A}">
      <dgm:prSet/>
      <dgm:spPr/>
      <dgm:t>
        <a:bodyPr/>
        <a:lstStyle/>
        <a:p>
          <a:endParaRPr lang="zh-CN" altLang="en-US"/>
        </a:p>
      </dgm:t>
    </dgm:pt>
    <dgm:pt modelId="{5933DCAC-7295-46B8-A440-0AD564D10063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altLang="zh-CN" b="1" dirty="0"/>
            <a:t>P-state</a:t>
          </a:r>
          <a:r>
            <a:rPr lang="zh-CN" altLang="en-US" b="1" dirty="0"/>
            <a:t>只在休眠核降频</a:t>
          </a:r>
        </a:p>
      </dgm:t>
    </dgm:pt>
    <dgm:pt modelId="{8302D0F5-FBC8-475B-AA77-9C64A27AC597}" type="parTrans" cxnId="{4BCF6561-C6D2-4172-BE3D-C0FEED2D5F47}">
      <dgm:prSet/>
      <dgm:spPr/>
      <dgm:t>
        <a:bodyPr/>
        <a:lstStyle/>
        <a:p>
          <a:endParaRPr lang="zh-CN" altLang="en-US"/>
        </a:p>
      </dgm:t>
    </dgm:pt>
    <dgm:pt modelId="{B95C7522-19F3-49B1-BA36-135E9CC93E04}" type="sibTrans" cxnId="{4BCF6561-C6D2-4172-BE3D-C0FEED2D5F47}">
      <dgm:prSet/>
      <dgm:spPr/>
      <dgm:t>
        <a:bodyPr/>
        <a:lstStyle/>
        <a:p>
          <a:endParaRPr lang="zh-CN" altLang="en-US"/>
        </a:p>
      </dgm:t>
    </dgm:pt>
    <dgm:pt modelId="{AA77B986-60D0-4187-9EC3-F753E3AC5013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altLang="zh-CN" b="1" dirty="0"/>
            <a:t>P-state</a:t>
          </a:r>
          <a:r>
            <a:rPr lang="zh-CN" altLang="en-US" b="1" dirty="0"/>
            <a:t>在活动核保持默认频率</a:t>
          </a:r>
        </a:p>
      </dgm:t>
    </dgm:pt>
    <dgm:pt modelId="{87BE4804-62E6-4788-A7DB-F428636054D9}" type="parTrans" cxnId="{46FC1E1E-6151-4DF0-B6EE-AF7D1FCF8F64}">
      <dgm:prSet/>
      <dgm:spPr/>
      <dgm:t>
        <a:bodyPr/>
        <a:lstStyle/>
        <a:p>
          <a:endParaRPr lang="zh-CN" altLang="en-US"/>
        </a:p>
      </dgm:t>
    </dgm:pt>
    <dgm:pt modelId="{303D2E1B-763C-477D-A4C0-B0B13BCB113B}" type="sibTrans" cxnId="{46FC1E1E-6151-4DF0-B6EE-AF7D1FCF8F64}">
      <dgm:prSet/>
      <dgm:spPr/>
      <dgm:t>
        <a:bodyPr/>
        <a:lstStyle/>
        <a:p>
          <a:endParaRPr lang="zh-CN" altLang="en-US"/>
        </a:p>
      </dgm:t>
    </dgm:pt>
    <dgm:pt modelId="{DBE08777-B3A0-4173-B682-30C744DA0F0D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zh-CN" altLang="en-US" b="1" dirty="0"/>
            <a:t>休眠核进入</a:t>
          </a:r>
          <a:r>
            <a:rPr lang="en-US" altLang="zh-CN" b="1" dirty="0"/>
            <a:t>c-6</a:t>
          </a:r>
          <a:endParaRPr lang="zh-CN" altLang="en-US" b="1" dirty="0"/>
        </a:p>
      </dgm:t>
    </dgm:pt>
    <dgm:pt modelId="{54E26678-CC8D-4BAF-BCFF-54A884DD9970}" type="parTrans" cxnId="{3DF941CA-4D29-4EFC-B1C9-3DB4611F2A47}">
      <dgm:prSet/>
      <dgm:spPr/>
      <dgm:t>
        <a:bodyPr/>
        <a:lstStyle/>
        <a:p>
          <a:endParaRPr lang="zh-CN" altLang="en-US"/>
        </a:p>
      </dgm:t>
    </dgm:pt>
    <dgm:pt modelId="{94C3001F-43B1-4BE8-84F9-823773CF0137}" type="sibTrans" cxnId="{3DF941CA-4D29-4EFC-B1C9-3DB4611F2A47}">
      <dgm:prSet/>
      <dgm:spPr/>
      <dgm:t>
        <a:bodyPr/>
        <a:lstStyle/>
        <a:p>
          <a:endParaRPr lang="zh-CN" altLang="en-US"/>
        </a:p>
      </dgm:t>
    </dgm:pt>
    <dgm:pt modelId="{8321A00C-BC87-457B-9506-AF3F3509B628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zh-CN" altLang="en-US" b="1" dirty="0"/>
            <a:t>活动核最多进入</a:t>
          </a:r>
          <a:r>
            <a:rPr lang="en-US" altLang="zh-CN" b="1" dirty="0"/>
            <a:t>c-1</a:t>
          </a:r>
          <a:r>
            <a:rPr lang="zh-CN" altLang="en-US" b="1" dirty="0"/>
            <a:t>休眠</a:t>
          </a:r>
        </a:p>
      </dgm:t>
    </dgm:pt>
    <dgm:pt modelId="{76FF0216-5165-46C5-876F-22338106592B}" type="parTrans" cxnId="{3878F128-261F-45E6-895A-D48FC771D4E3}">
      <dgm:prSet/>
      <dgm:spPr/>
      <dgm:t>
        <a:bodyPr/>
        <a:lstStyle/>
        <a:p>
          <a:endParaRPr lang="zh-CN" altLang="en-US"/>
        </a:p>
      </dgm:t>
    </dgm:pt>
    <dgm:pt modelId="{6E497160-8E33-43F2-880C-94905114F00E}" type="sibTrans" cxnId="{3878F128-261F-45E6-895A-D48FC771D4E3}">
      <dgm:prSet/>
      <dgm:spPr/>
      <dgm:t>
        <a:bodyPr/>
        <a:lstStyle/>
        <a:p>
          <a:endParaRPr lang="zh-CN" altLang="en-US"/>
        </a:p>
      </dgm:t>
    </dgm:pt>
    <dgm:pt modelId="{73A8CF4A-A0C9-4711-BC91-3935FAD7398B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zh-CN" altLang="en-US" b="1" dirty="0"/>
            <a:t>整机空闲状态可进入</a:t>
          </a:r>
          <a:r>
            <a:rPr lang="en-US" altLang="zh-CN" b="1" dirty="0"/>
            <a:t>PC6</a:t>
          </a:r>
          <a:r>
            <a:rPr lang="zh-CN" altLang="en-US" b="1" dirty="0"/>
            <a:t>休眠</a:t>
          </a:r>
        </a:p>
      </dgm:t>
    </dgm:pt>
    <dgm:pt modelId="{20B086BB-D7A5-45AB-A261-375CF912C137}" type="parTrans" cxnId="{EE86A977-DAC1-483F-B063-EFAED9D324CA}">
      <dgm:prSet/>
      <dgm:spPr/>
      <dgm:t>
        <a:bodyPr/>
        <a:lstStyle/>
        <a:p>
          <a:endParaRPr lang="zh-CN" altLang="en-US"/>
        </a:p>
      </dgm:t>
    </dgm:pt>
    <dgm:pt modelId="{2CAA3918-1EFE-450B-8B93-BCFC37D05CBD}" type="sibTrans" cxnId="{EE86A977-DAC1-483F-B063-EFAED9D324CA}">
      <dgm:prSet/>
      <dgm:spPr/>
      <dgm:t>
        <a:bodyPr/>
        <a:lstStyle/>
        <a:p>
          <a:endParaRPr lang="zh-CN" altLang="en-US"/>
        </a:p>
      </dgm:t>
    </dgm:pt>
    <dgm:pt modelId="{E293B364-EB44-458C-B0E6-7D61480F3694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zh-CN" altLang="en-US" b="1" dirty="0"/>
            <a:t>调度</a:t>
          </a:r>
          <a:r>
            <a:rPr lang="en-US" altLang="zh-CN" b="1" dirty="0"/>
            <a:t>&amp;</a:t>
          </a:r>
          <a:r>
            <a:rPr lang="zh-CN" altLang="en-US" b="1" dirty="0"/>
            <a:t>中断：</a:t>
          </a:r>
        </a:p>
      </dgm:t>
    </dgm:pt>
    <dgm:pt modelId="{4DFA1D10-9CB0-44EC-85DA-C8724B08F728}" type="parTrans" cxnId="{F89FB84A-8E27-4747-A6FC-851DB616C93A}">
      <dgm:prSet/>
      <dgm:spPr/>
      <dgm:t>
        <a:bodyPr/>
        <a:lstStyle/>
        <a:p>
          <a:endParaRPr lang="zh-CN" altLang="en-US"/>
        </a:p>
      </dgm:t>
    </dgm:pt>
    <dgm:pt modelId="{61782B58-D3D1-422F-A3E2-B682C41ABF83}" type="sibTrans" cxnId="{F89FB84A-8E27-4747-A6FC-851DB616C93A}">
      <dgm:prSet/>
      <dgm:spPr/>
      <dgm:t>
        <a:bodyPr/>
        <a:lstStyle/>
        <a:p>
          <a:endParaRPr lang="zh-CN" altLang="en-US"/>
        </a:p>
      </dgm:t>
    </dgm:pt>
    <dgm:pt modelId="{B42F905B-93BF-4CEC-9489-143684AEA200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zh-CN" altLang="en-US" b="1" dirty="0"/>
            <a:t>防止进程选到休眠集合</a:t>
          </a:r>
        </a:p>
      </dgm:t>
    </dgm:pt>
    <dgm:pt modelId="{0AB0AFDC-EEB2-4BB7-A53F-F7884F4CFC60}" type="parTrans" cxnId="{ADB5F698-1092-43F7-BCA6-B03924350CC7}">
      <dgm:prSet/>
      <dgm:spPr/>
      <dgm:t>
        <a:bodyPr/>
        <a:lstStyle/>
        <a:p>
          <a:endParaRPr lang="zh-CN" altLang="en-US"/>
        </a:p>
      </dgm:t>
    </dgm:pt>
    <dgm:pt modelId="{E3ACD859-0CA8-46DB-BF7F-DAC34C807CFA}" type="sibTrans" cxnId="{ADB5F698-1092-43F7-BCA6-B03924350CC7}">
      <dgm:prSet/>
      <dgm:spPr/>
      <dgm:t>
        <a:bodyPr/>
        <a:lstStyle/>
        <a:p>
          <a:endParaRPr lang="zh-CN" altLang="en-US"/>
        </a:p>
      </dgm:t>
    </dgm:pt>
    <dgm:pt modelId="{F52FD471-041F-4450-A72C-6CD40FC028F9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zh-CN" altLang="en-US" b="1" dirty="0"/>
            <a:t>将</a:t>
          </a:r>
          <a:r>
            <a:rPr lang="en-US" altLang="zh-CN" b="1" dirty="0"/>
            <a:t>CPU</a:t>
          </a:r>
          <a:r>
            <a:rPr lang="zh-CN" altLang="en-US" b="1" dirty="0"/>
            <a:t>划分成活动结合和休眠集合</a:t>
          </a:r>
        </a:p>
      </dgm:t>
    </dgm:pt>
    <dgm:pt modelId="{7EC2190E-C37D-448F-BAB8-AA147819A36A}" type="parTrans" cxnId="{E1EC8143-A061-4940-A93B-9C6882AC46B5}">
      <dgm:prSet/>
      <dgm:spPr/>
      <dgm:t>
        <a:bodyPr/>
        <a:lstStyle/>
        <a:p>
          <a:endParaRPr lang="zh-CN" altLang="en-US"/>
        </a:p>
      </dgm:t>
    </dgm:pt>
    <dgm:pt modelId="{33BEB6FE-3D80-46C8-8760-CDD0C457B496}" type="sibTrans" cxnId="{E1EC8143-A061-4940-A93B-9C6882AC46B5}">
      <dgm:prSet/>
      <dgm:spPr/>
      <dgm:t>
        <a:bodyPr/>
        <a:lstStyle/>
        <a:p>
          <a:endParaRPr lang="zh-CN" altLang="en-US"/>
        </a:p>
      </dgm:t>
    </dgm:pt>
    <dgm:pt modelId="{DFF5FAAB-B154-4242-A256-9FE6B5B4CD47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zh-CN" altLang="en-US" b="1" dirty="0"/>
            <a:t>弹性</a:t>
          </a:r>
          <a:r>
            <a:rPr lang="en-US" altLang="zh-CN" b="1" dirty="0"/>
            <a:t>CPU</a:t>
          </a:r>
          <a:r>
            <a:rPr lang="zh-CN" altLang="en-US" b="1" dirty="0"/>
            <a:t>策略</a:t>
          </a:r>
        </a:p>
      </dgm:t>
    </dgm:pt>
    <dgm:pt modelId="{DE67D08E-D614-4114-8441-F1E9CD6B6E40}" type="sibTrans" cxnId="{9B2A5841-E4C1-4165-AD2E-95337C95FA96}">
      <dgm:prSet/>
      <dgm:spPr/>
      <dgm:t>
        <a:bodyPr/>
        <a:lstStyle/>
        <a:p>
          <a:endParaRPr lang="zh-CN" altLang="en-US"/>
        </a:p>
      </dgm:t>
    </dgm:pt>
    <dgm:pt modelId="{9ED3A704-3516-44D8-884C-90021C3FA9AE}" type="parTrans" cxnId="{9B2A5841-E4C1-4165-AD2E-95337C95FA96}">
      <dgm:prSet/>
      <dgm:spPr/>
      <dgm:t>
        <a:bodyPr/>
        <a:lstStyle/>
        <a:p>
          <a:endParaRPr lang="zh-CN" altLang="en-US"/>
        </a:p>
      </dgm:t>
    </dgm:pt>
    <dgm:pt modelId="{BB31F5F2-0BC2-4991-B797-682325527E1B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zh-CN" altLang="en-US" b="1" dirty="0"/>
            <a:t>根据算力，负载的指导稳定缩核</a:t>
          </a:r>
        </a:p>
      </dgm:t>
    </dgm:pt>
    <dgm:pt modelId="{713F6643-3627-4E94-AE11-6449ED5C521C}" type="parTrans" cxnId="{2C1AC7C3-B422-44EC-AADF-1E2E93B1548D}">
      <dgm:prSet/>
      <dgm:spPr/>
      <dgm:t>
        <a:bodyPr/>
        <a:lstStyle/>
        <a:p>
          <a:endParaRPr lang="zh-CN" altLang="en-US"/>
        </a:p>
      </dgm:t>
    </dgm:pt>
    <dgm:pt modelId="{02B0D029-08E9-49BC-86B9-1A5768DC5AFD}" type="sibTrans" cxnId="{2C1AC7C3-B422-44EC-AADF-1E2E93B1548D}">
      <dgm:prSet/>
      <dgm:spPr/>
      <dgm:t>
        <a:bodyPr/>
        <a:lstStyle/>
        <a:p>
          <a:endParaRPr lang="zh-CN" altLang="en-US"/>
        </a:p>
      </dgm:t>
    </dgm:pt>
    <dgm:pt modelId="{1211B903-8CEC-4724-BFDB-835BEAA21354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zh-CN" altLang="en-US" b="1" dirty="0"/>
            <a:t>进程突发、中断突发、网络包突发等紧急扩核</a:t>
          </a:r>
        </a:p>
      </dgm:t>
    </dgm:pt>
    <dgm:pt modelId="{520A1D13-BBEF-4F32-A6BE-2A6410D85D4D}" type="parTrans" cxnId="{32FE18AE-6203-4F63-834B-0BBB0C9539B3}">
      <dgm:prSet/>
      <dgm:spPr/>
      <dgm:t>
        <a:bodyPr/>
        <a:lstStyle/>
        <a:p>
          <a:endParaRPr lang="zh-CN" altLang="en-US"/>
        </a:p>
      </dgm:t>
    </dgm:pt>
    <dgm:pt modelId="{3BBC68EE-51FF-4393-AB37-E91B00DD0429}" type="sibTrans" cxnId="{32FE18AE-6203-4F63-834B-0BBB0C9539B3}">
      <dgm:prSet/>
      <dgm:spPr/>
      <dgm:t>
        <a:bodyPr/>
        <a:lstStyle/>
        <a:p>
          <a:endParaRPr lang="zh-CN" altLang="en-US"/>
        </a:p>
      </dgm:t>
    </dgm:pt>
    <dgm:pt modelId="{2FE8A1A9-8796-4E72-AAC1-E635DAB20AFD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zh-CN" altLang="en-US" b="1" dirty="0"/>
            <a:t>限制只在活动集合进行</a:t>
          </a:r>
          <a:r>
            <a:rPr lang="en-US" altLang="zh-CN" b="1" dirty="0"/>
            <a:t>balance</a:t>
          </a:r>
          <a:endParaRPr lang="zh-CN" altLang="en-US" b="1" dirty="0"/>
        </a:p>
      </dgm:t>
    </dgm:pt>
    <dgm:pt modelId="{DBCA3743-FFD3-45AD-A198-8FB2606108EA}" type="sibTrans" cxnId="{6E0972CB-0377-4C7C-BB24-F939964A91D0}">
      <dgm:prSet/>
      <dgm:spPr/>
      <dgm:t>
        <a:bodyPr/>
        <a:lstStyle/>
        <a:p>
          <a:endParaRPr lang="zh-CN" altLang="en-US"/>
        </a:p>
      </dgm:t>
    </dgm:pt>
    <dgm:pt modelId="{13CD077A-42C9-4A3E-907D-22054A4F8B6E}" type="parTrans" cxnId="{6E0972CB-0377-4C7C-BB24-F939964A91D0}">
      <dgm:prSet/>
      <dgm:spPr/>
      <dgm:t>
        <a:bodyPr/>
        <a:lstStyle/>
        <a:p>
          <a:endParaRPr lang="zh-CN" altLang="en-US"/>
        </a:p>
      </dgm:t>
    </dgm:pt>
    <dgm:pt modelId="{BEB57C5B-4F25-43EF-8D48-58D79114F3E1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zh-CN" altLang="en-US" b="1" dirty="0"/>
            <a:t>中断迁移</a:t>
          </a:r>
        </a:p>
      </dgm:t>
    </dgm:pt>
    <dgm:pt modelId="{2C060810-6E61-4702-B167-553A61FDE445}" type="parTrans" cxnId="{FFCBC825-D3BA-4EE0-A36F-B68BC1DB3962}">
      <dgm:prSet/>
      <dgm:spPr/>
      <dgm:t>
        <a:bodyPr/>
        <a:lstStyle/>
        <a:p>
          <a:endParaRPr lang="zh-CN" altLang="en-US"/>
        </a:p>
      </dgm:t>
    </dgm:pt>
    <dgm:pt modelId="{335CB508-900F-4CDA-AF85-68C0541884BC}" type="sibTrans" cxnId="{FFCBC825-D3BA-4EE0-A36F-B68BC1DB3962}">
      <dgm:prSet/>
      <dgm:spPr/>
      <dgm:t>
        <a:bodyPr/>
        <a:lstStyle/>
        <a:p>
          <a:endParaRPr lang="zh-CN" altLang="en-US"/>
        </a:p>
      </dgm:t>
    </dgm:pt>
    <dgm:pt modelId="{B31BD106-2DB5-4CA9-9DC8-6A0A418AF74A}" type="pres">
      <dgm:prSet presAssocID="{87F763D9-A5B6-4C75-A95B-F148376E83B1}" presName="Name0" presStyleCnt="0">
        <dgm:presLayoutVars>
          <dgm:dir/>
          <dgm:animLvl val="lvl"/>
          <dgm:resizeHandles val="exact"/>
        </dgm:presLayoutVars>
      </dgm:prSet>
      <dgm:spPr/>
    </dgm:pt>
    <dgm:pt modelId="{46962A22-49A4-4714-8A6A-F68E4C514F7E}" type="pres">
      <dgm:prSet presAssocID="{6765C447-F185-44F1-9401-967FDA04C2ED}" presName="composite" presStyleCnt="0"/>
      <dgm:spPr/>
    </dgm:pt>
    <dgm:pt modelId="{BC45CA72-F3AB-4979-A164-B239FD124C6E}" type="pres">
      <dgm:prSet presAssocID="{6765C447-F185-44F1-9401-967FDA04C2ED}" presName="parTx" presStyleLbl="alignNode1" presStyleIdx="0" presStyleCnt="1" custLinFactNeighborY="-11107">
        <dgm:presLayoutVars>
          <dgm:chMax val="0"/>
          <dgm:chPref val="0"/>
          <dgm:bulletEnabled val="1"/>
        </dgm:presLayoutVars>
      </dgm:prSet>
      <dgm:spPr/>
    </dgm:pt>
    <dgm:pt modelId="{FFA552E0-693D-4456-8EBC-894C0C7A97BA}" type="pres">
      <dgm:prSet presAssocID="{6765C447-F185-44F1-9401-967FDA04C2ED}" presName="desTx" presStyleLbl="alignAccFollowNode1" presStyleIdx="0" presStyleCnt="1" custLinFactNeighborY="2848">
        <dgm:presLayoutVars>
          <dgm:bulletEnabled val="1"/>
        </dgm:presLayoutVars>
      </dgm:prSet>
      <dgm:spPr/>
    </dgm:pt>
  </dgm:ptLst>
  <dgm:cxnLst>
    <dgm:cxn modelId="{5CE46D0D-FCB7-4E33-8E7B-C1160DB6944C}" type="presOf" srcId="{87F763D9-A5B6-4C75-A95B-F148376E83B1}" destId="{B31BD106-2DB5-4CA9-9DC8-6A0A418AF74A}" srcOrd="0" destOrd="0" presId="urn:microsoft.com/office/officeart/2005/8/layout/hList1"/>
    <dgm:cxn modelId="{4EAAD614-89A7-45F2-93B9-8083099C1D2A}" type="presOf" srcId="{B42F905B-93BF-4CEC-9489-143684AEA200}" destId="{FFA552E0-693D-4456-8EBC-894C0C7A97BA}" srcOrd="0" destOrd="9" presId="urn:microsoft.com/office/officeart/2005/8/layout/hList1"/>
    <dgm:cxn modelId="{7563F51C-75B3-4432-83E3-46A2B86A55D0}" type="presOf" srcId="{8321A00C-BC87-457B-9506-AF3F3509B628}" destId="{FFA552E0-693D-4456-8EBC-894C0C7A97BA}" srcOrd="0" destOrd="3" presId="urn:microsoft.com/office/officeart/2005/8/layout/hList1"/>
    <dgm:cxn modelId="{46FC1E1E-6151-4DF0-B6EE-AF7D1FCF8F64}" srcId="{64F9090E-5DEB-4963-94E6-17FBB4606EF2}" destId="{AA77B986-60D0-4187-9EC3-F753E3AC5013}" srcOrd="1" destOrd="0" parTransId="{87BE4804-62E6-4788-A7DB-F428636054D9}" sibTransId="{303D2E1B-763C-477D-A4C0-B0B13BCB113B}"/>
    <dgm:cxn modelId="{FFCBC825-D3BA-4EE0-A36F-B68BC1DB3962}" srcId="{E293B364-EB44-458C-B0E6-7D61480F3694}" destId="{BEB57C5B-4F25-43EF-8D48-58D79114F3E1}" srcOrd="2" destOrd="0" parTransId="{2C060810-6E61-4702-B167-553A61FDE445}" sibTransId="{335CB508-900F-4CDA-AF85-68C0541884BC}"/>
    <dgm:cxn modelId="{3878F128-261F-45E6-895A-D48FC771D4E3}" srcId="{92D192F3-732A-4D55-B0F4-8DBF99E08925}" destId="{8321A00C-BC87-457B-9506-AF3F3509B628}" srcOrd="1" destOrd="0" parTransId="{76FF0216-5165-46C5-876F-22338106592B}" sibTransId="{6E497160-8E33-43F2-880C-94905114F00E}"/>
    <dgm:cxn modelId="{8A08AD2B-F39E-48AA-975E-554205CD620B}" type="presOf" srcId="{1211B903-8CEC-4724-BFDB-835BEAA21354}" destId="{FFA552E0-693D-4456-8EBC-894C0C7A97BA}" srcOrd="0" destOrd="14" presId="urn:microsoft.com/office/officeart/2005/8/layout/hList1"/>
    <dgm:cxn modelId="{C5385E35-EE4E-4C63-A41C-AF13114C9684}" type="presOf" srcId="{DFF5FAAB-B154-4242-A256-9FE6B5B4CD47}" destId="{FFA552E0-693D-4456-8EBC-894C0C7A97BA}" srcOrd="0" destOrd="12" presId="urn:microsoft.com/office/officeart/2005/8/layout/hList1"/>
    <dgm:cxn modelId="{4140F25E-384D-47D5-A78B-157C3954F5FE}" srcId="{87F763D9-A5B6-4C75-A95B-F148376E83B1}" destId="{6765C447-F185-44F1-9401-967FDA04C2ED}" srcOrd="0" destOrd="0" parTransId="{882B3880-3BEC-477F-9DE1-69291D91C34B}" sibTransId="{6FC1847F-D9EC-40AC-88DB-0B22B8D0D94A}"/>
    <dgm:cxn modelId="{4BCF6561-C6D2-4172-BE3D-C0FEED2D5F47}" srcId="{64F9090E-5DEB-4963-94E6-17FBB4606EF2}" destId="{5933DCAC-7295-46B8-A440-0AD564D10063}" srcOrd="0" destOrd="0" parTransId="{8302D0F5-FBC8-475B-AA77-9C64A27AC597}" sibTransId="{B95C7522-19F3-49B1-BA36-135E9CC93E04}"/>
    <dgm:cxn modelId="{9B2A5841-E4C1-4165-AD2E-95337C95FA96}" srcId="{6765C447-F185-44F1-9401-967FDA04C2ED}" destId="{DFF5FAAB-B154-4242-A256-9FE6B5B4CD47}" srcOrd="4" destOrd="0" parTransId="{9ED3A704-3516-44D8-884C-90021C3FA9AE}" sibTransId="{DE67D08E-D614-4114-8441-F1E9CD6B6E40}"/>
    <dgm:cxn modelId="{E1EC8143-A061-4940-A93B-9C6882AC46B5}" srcId="{6765C447-F185-44F1-9401-967FDA04C2ED}" destId="{F52FD471-041F-4450-A72C-6CD40FC028F9}" srcOrd="0" destOrd="0" parTransId="{7EC2190E-C37D-448F-BAB8-AA147819A36A}" sibTransId="{33BEB6FE-3D80-46C8-8760-CDD0C457B496}"/>
    <dgm:cxn modelId="{ADD7DB43-B613-42DB-90D6-8C478065F8BB}" type="presOf" srcId="{BEB57C5B-4F25-43EF-8D48-58D79114F3E1}" destId="{FFA552E0-693D-4456-8EBC-894C0C7A97BA}" srcOrd="0" destOrd="11" presId="urn:microsoft.com/office/officeart/2005/8/layout/hList1"/>
    <dgm:cxn modelId="{E591F345-CC16-48B5-BFAE-1402996FDE5F}" type="presOf" srcId="{6765C447-F185-44F1-9401-967FDA04C2ED}" destId="{BC45CA72-F3AB-4979-A164-B239FD124C6E}" srcOrd="0" destOrd="0" presId="urn:microsoft.com/office/officeart/2005/8/layout/hList1"/>
    <dgm:cxn modelId="{F89FB84A-8E27-4747-A6FC-851DB616C93A}" srcId="{6765C447-F185-44F1-9401-967FDA04C2ED}" destId="{E293B364-EB44-458C-B0E6-7D61480F3694}" srcOrd="3" destOrd="0" parTransId="{4DFA1D10-9CB0-44EC-85DA-C8724B08F728}" sibTransId="{61782B58-D3D1-422F-A3E2-B682C41ABF83}"/>
    <dgm:cxn modelId="{7937DA76-244B-4183-9D4D-5E0AC7DF6E10}" type="presOf" srcId="{64F9090E-5DEB-4963-94E6-17FBB4606EF2}" destId="{FFA552E0-693D-4456-8EBC-894C0C7A97BA}" srcOrd="0" destOrd="5" presId="urn:microsoft.com/office/officeart/2005/8/layout/hList1"/>
    <dgm:cxn modelId="{EE86A977-DAC1-483F-B063-EFAED9D324CA}" srcId="{92D192F3-732A-4D55-B0F4-8DBF99E08925}" destId="{73A8CF4A-A0C9-4711-BC91-3935FAD7398B}" srcOrd="2" destOrd="0" parTransId="{20B086BB-D7A5-45AB-A261-375CF912C137}" sibTransId="{2CAA3918-1EFE-450B-8B93-BCFC37D05CBD}"/>
    <dgm:cxn modelId="{0F976B7B-A24B-4C93-90E8-56F63D6CAEFC}" type="presOf" srcId="{73A8CF4A-A0C9-4711-BC91-3935FAD7398B}" destId="{FFA552E0-693D-4456-8EBC-894C0C7A97BA}" srcOrd="0" destOrd="4" presId="urn:microsoft.com/office/officeart/2005/8/layout/hList1"/>
    <dgm:cxn modelId="{D28EC483-469C-4EC2-B1F5-5BF74BF0BCB4}" type="presOf" srcId="{2FE8A1A9-8796-4E72-AAC1-E635DAB20AFD}" destId="{FFA552E0-693D-4456-8EBC-894C0C7A97BA}" srcOrd="0" destOrd="10" presId="urn:microsoft.com/office/officeart/2005/8/layout/hList1"/>
    <dgm:cxn modelId="{ADB5F698-1092-43F7-BCA6-B03924350CC7}" srcId="{E293B364-EB44-458C-B0E6-7D61480F3694}" destId="{B42F905B-93BF-4CEC-9489-143684AEA200}" srcOrd="0" destOrd="0" parTransId="{0AB0AFDC-EEB2-4BB7-A53F-F7884F4CFC60}" sibTransId="{E3ACD859-0CA8-46DB-BF7F-DAC34C807CFA}"/>
    <dgm:cxn modelId="{FFC6A09A-4C41-4F9C-AAB8-490657439762}" type="presOf" srcId="{AA77B986-60D0-4187-9EC3-F753E3AC5013}" destId="{FFA552E0-693D-4456-8EBC-894C0C7A97BA}" srcOrd="0" destOrd="7" presId="urn:microsoft.com/office/officeart/2005/8/layout/hList1"/>
    <dgm:cxn modelId="{5140749E-9FDC-4C11-B22E-E6F808B3078A}" srcId="{6765C447-F185-44F1-9401-967FDA04C2ED}" destId="{64F9090E-5DEB-4963-94E6-17FBB4606EF2}" srcOrd="2" destOrd="0" parTransId="{9F7792A3-89F8-4A13-AC54-3C3BC601314F}" sibTransId="{0ABF9405-F8B0-40CC-9092-0D29DB86E3E3}"/>
    <dgm:cxn modelId="{8A46EEA8-4AAD-4854-B61E-AE11453C435D}" type="presOf" srcId="{5933DCAC-7295-46B8-A440-0AD564D10063}" destId="{FFA552E0-693D-4456-8EBC-894C0C7A97BA}" srcOrd="0" destOrd="6" presId="urn:microsoft.com/office/officeart/2005/8/layout/hList1"/>
    <dgm:cxn modelId="{189A25A9-FF8F-45A2-8478-8FB2E8253F0A}" srcId="{6765C447-F185-44F1-9401-967FDA04C2ED}" destId="{92D192F3-732A-4D55-B0F4-8DBF99E08925}" srcOrd="1" destOrd="0" parTransId="{EB2770A0-1485-4A5E-84CB-F95BB882F390}" sibTransId="{13B26274-698C-484E-8970-7C0ED5ABA2A2}"/>
    <dgm:cxn modelId="{32FE18AE-6203-4F63-834B-0BBB0C9539B3}" srcId="{DFF5FAAB-B154-4242-A256-9FE6B5B4CD47}" destId="{1211B903-8CEC-4724-BFDB-835BEAA21354}" srcOrd="1" destOrd="0" parTransId="{520A1D13-BBEF-4F32-A6BE-2A6410D85D4D}" sibTransId="{3BBC68EE-51FF-4393-AB37-E91B00DD0429}"/>
    <dgm:cxn modelId="{2C1AC7C3-B422-44EC-AADF-1E2E93B1548D}" srcId="{DFF5FAAB-B154-4242-A256-9FE6B5B4CD47}" destId="{BB31F5F2-0BC2-4991-B797-682325527E1B}" srcOrd="0" destOrd="0" parTransId="{713F6643-3627-4E94-AE11-6449ED5C521C}" sibTransId="{02B0D029-08E9-49BC-86B9-1A5768DC5AFD}"/>
    <dgm:cxn modelId="{DF66EDC8-FBA5-4E83-AC63-9408FAFB8B84}" type="presOf" srcId="{F52FD471-041F-4450-A72C-6CD40FC028F9}" destId="{FFA552E0-693D-4456-8EBC-894C0C7A97BA}" srcOrd="0" destOrd="0" presId="urn:microsoft.com/office/officeart/2005/8/layout/hList1"/>
    <dgm:cxn modelId="{3DF941CA-4D29-4EFC-B1C9-3DB4611F2A47}" srcId="{92D192F3-732A-4D55-B0F4-8DBF99E08925}" destId="{DBE08777-B3A0-4173-B682-30C744DA0F0D}" srcOrd="0" destOrd="0" parTransId="{54E26678-CC8D-4BAF-BCFF-54A884DD9970}" sibTransId="{94C3001F-43B1-4BE8-84F9-823773CF0137}"/>
    <dgm:cxn modelId="{6E0972CB-0377-4C7C-BB24-F939964A91D0}" srcId="{E293B364-EB44-458C-B0E6-7D61480F3694}" destId="{2FE8A1A9-8796-4E72-AAC1-E635DAB20AFD}" srcOrd="1" destOrd="0" parTransId="{13CD077A-42C9-4A3E-907D-22054A4F8B6E}" sibTransId="{DBCA3743-FFD3-45AD-A198-8FB2606108EA}"/>
    <dgm:cxn modelId="{4B72FBCE-4DAB-4808-88BD-F1347ED1FCDB}" type="presOf" srcId="{E293B364-EB44-458C-B0E6-7D61480F3694}" destId="{FFA552E0-693D-4456-8EBC-894C0C7A97BA}" srcOrd="0" destOrd="8" presId="urn:microsoft.com/office/officeart/2005/8/layout/hList1"/>
    <dgm:cxn modelId="{A1B864DF-02F7-44A4-B45C-0B1D450529D8}" type="presOf" srcId="{BB31F5F2-0BC2-4991-B797-682325527E1B}" destId="{FFA552E0-693D-4456-8EBC-894C0C7A97BA}" srcOrd="0" destOrd="13" presId="urn:microsoft.com/office/officeart/2005/8/layout/hList1"/>
    <dgm:cxn modelId="{BA5906E1-82E2-4D71-ACF0-55D9D5C096B7}" type="presOf" srcId="{DBE08777-B3A0-4173-B682-30C744DA0F0D}" destId="{FFA552E0-693D-4456-8EBC-894C0C7A97BA}" srcOrd="0" destOrd="2" presId="urn:microsoft.com/office/officeart/2005/8/layout/hList1"/>
    <dgm:cxn modelId="{122903E8-F29E-40A2-9FB2-897595B5F6FD}" type="presOf" srcId="{92D192F3-732A-4D55-B0F4-8DBF99E08925}" destId="{FFA552E0-693D-4456-8EBC-894C0C7A97BA}" srcOrd="0" destOrd="1" presId="urn:microsoft.com/office/officeart/2005/8/layout/hList1"/>
    <dgm:cxn modelId="{5EFDF5A3-763C-419A-8B52-54DD32AB6AAC}" type="presParOf" srcId="{B31BD106-2DB5-4CA9-9DC8-6A0A418AF74A}" destId="{46962A22-49A4-4714-8A6A-F68E4C514F7E}" srcOrd="0" destOrd="0" presId="urn:microsoft.com/office/officeart/2005/8/layout/hList1"/>
    <dgm:cxn modelId="{91EF832A-98DA-4C89-B9E1-226BB5D6AF44}" type="presParOf" srcId="{46962A22-49A4-4714-8A6A-F68E4C514F7E}" destId="{BC45CA72-F3AB-4979-A164-B239FD124C6E}" srcOrd="0" destOrd="0" presId="urn:microsoft.com/office/officeart/2005/8/layout/hList1"/>
    <dgm:cxn modelId="{5FB0AEA3-8A11-4456-8A52-C9F7A1A52709}" type="presParOf" srcId="{46962A22-49A4-4714-8A6A-F68E4C514F7E}" destId="{FFA552E0-693D-4456-8EBC-894C0C7A97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CBC155-F8AF-4084-98DF-531438BA2AD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8E71E3C-916A-43EC-ABD5-AED9C846A269}">
      <dgm:prSet phldrT="[文本]"/>
      <dgm:spPr>
        <a:solidFill>
          <a:srgbClr val="0052D9"/>
        </a:solidFill>
      </dgm:spPr>
      <dgm:t>
        <a:bodyPr/>
        <a:lstStyle/>
        <a:p>
          <a:r>
            <a:rPr lang="en-US" altLang="zh-CN" dirty="0"/>
            <a:t>select</a:t>
          </a:r>
          <a:endParaRPr lang="zh-CN" altLang="en-US" dirty="0"/>
        </a:p>
      </dgm:t>
    </dgm:pt>
    <dgm:pt modelId="{6A644ADC-A1FF-40EF-9806-2C05DFAFCD9F}" type="parTrans" cxnId="{11095C24-C773-47CC-B45D-EAE4433DE32C}">
      <dgm:prSet/>
      <dgm:spPr/>
      <dgm:t>
        <a:bodyPr/>
        <a:lstStyle/>
        <a:p>
          <a:endParaRPr lang="zh-CN" altLang="en-US"/>
        </a:p>
      </dgm:t>
    </dgm:pt>
    <dgm:pt modelId="{84B6585D-EB1A-4284-BFAE-EF34CDEBB70E}" type="sibTrans" cxnId="{11095C24-C773-47CC-B45D-EAE4433DE32C}">
      <dgm:prSet/>
      <dgm:spPr/>
      <dgm:t>
        <a:bodyPr/>
        <a:lstStyle/>
        <a:p>
          <a:endParaRPr lang="zh-CN" altLang="en-US"/>
        </a:p>
      </dgm:t>
    </dgm:pt>
    <dgm:pt modelId="{BE3DEBE5-0B36-48EC-B12F-7239430F9A8B}">
      <dgm:prSet phldrT="[文本]" custT="1"/>
      <dgm:spPr/>
      <dgm:t>
        <a:bodyPr/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Wingdings" panose="05000000000000000000" pitchFamily="2" charset="2"/>
            <a:buChar char="l"/>
          </a:pPr>
          <a:r>
            <a:rPr lang="en-US" altLang="zh-CN" sz="1100" b="0" i="0" kern="1200" dirty="0" err="1">
              <a:solidFill>
                <a:prstClr val="black"/>
              </a:solidFill>
              <a:effectLst/>
              <a:latin typeface="Menlo"/>
              <a:ea typeface="等线" panose="02010600030101010101" pitchFamily="2" charset="-122"/>
              <a:cs typeface="+mn-cs"/>
            </a:rPr>
            <a:t>select_task_rq_fair</a:t>
          </a:r>
          <a:endParaRPr lang="zh-CN" altLang="en-US" sz="1100" b="0" i="0" kern="1200" dirty="0">
            <a:solidFill>
              <a:prstClr val="black"/>
            </a:solidFill>
            <a:effectLst/>
            <a:latin typeface="Menlo"/>
            <a:ea typeface="等线" panose="02010600030101010101" pitchFamily="2" charset="-122"/>
            <a:cs typeface="+mn-cs"/>
          </a:endParaRPr>
        </a:p>
      </dgm:t>
    </dgm:pt>
    <dgm:pt modelId="{617203F8-E1CD-448B-A0B2-99F5AB884C96}" type="parTrans" cxnId="{F4C7CFB6-97BB-4512-97C4-CAB603A1A5CF}">
      <dgm:prSet/>
      <dgm:spPr/>
      <dgm:t>
        <a:bodyPr/>
        <a:lstStyle/>
        <a:p>
          <a:endParaRPr lang="zh-CN" altLang="en-US"/>
        </a:p>
      </dgm:t>
    </dgm:pt>
    <dgm:pt modelId="{A0E487B7-AB43-4C7A-A31B-0803214F6C5B}" type="sibTrans" cxnId="{F4C7CFB6-97BB-4512-97C4-CAB603A1A5CF}">
      <dgm:prSet/>
      <dgm:spPr/>
      <dgm:t>
        <a:bodyPr/>
        <a:lstStyle/>
        <a:p>
          <a:endParaRPr lang="zh-CN" altLang="en-US"/>
        </a:p>
      </dgm:t>
    </dgm:pt>
    <dgm:pt modelId="{2B6BE817-3A68-4E16-996A-263689A9A765}">
      <dgm:prSet phldrT="[文本]"/>
      <dgm:spPr>
        <a:solidFill>
          <a:srgbClr val="0052D9"/>
        </a:solidFill>
      </dgm:spPr>
      <dgm:t>
        <a:bodyPr/>
        <a:lstStyle/>
        <a:p>
          <a:r>
            <a:rPr lang="en-US" altLang="zh-CN" dirty="0"/>
            <a:t>balance</a:t>
          </a:r>
          <a:endParaRPr lang="zh-CN" altLang="en-US" dirty="0"/>
        </a:p>
      </dgm:t>
    </dgm:pt>
    <dgm:pt modelId="{80645570-3BAB-4532-927E-2CAC3811E9AA}" type="parTrans" cxnId="{F195AB33-BDE9-4C14-AC37-F0687FA44272}">
      <dgm:prSet/>
      <dgm:spPr/>
      <dgm:t>
        <a:bodyPr/>
        <a:lstStyle/>
        <a:p>
          <a:endParaRPr lang="zh-CN" altLang="en-US"/>
        </a:p>
      </dgm:t>
    </dgm:pt>
    <dgm:pt modelId="{D4C902DB-27D2-49BF-8A1A-4909CEE0ACA2}" type="sibTrans" cxnId="{F195AB33-BDE9-4C14-AC37-F0687FA44272}">
      <dgm:prSet/>
      <dgm:spPr/>
      <dgm:t>
        <a:bodyPr/>
        <a:lstStyle/>
        <a:p>
          <a:endParaRPr lang="zh-CN" altLang="en-US"/>
        </a:p>
      </dgm:t>
    </dgm:pt>
    <dgm:pt modelId="{E94F9DAC-BD15-49C3-8AF8-5B3D3EC49446}">
      <dgm:prSet phldrT="[文本]"/>
      <dgm:spPr>
        <a:solidFill>
          <a:srgbClr val="0052D9"/>
        </a:solidFill>
      </dgm:spPr>
      <dgm:t>
        <a:bodyPr/>
        <a:lstStyle/>
        <a:p>
          <a:r>
            <a:rPr lang="en-US" altLang="zh-CN" dirty="0"/>
            <a:t>migrate</a:t>
          </a:r>
          <a:endParaRPr lang="zh-CN" altLang="en-US" dirty="0"/>
        </a:p>
      </dgm:t>
    </dgm:pt>
    <dgm:pt modelId="{2510ECE8-46E4-4AC3-A606-1A894CB9314E}" type="parTrans" cxnId="{08CF7B0A-AE67-45B7-BB16-A22070DF4E9B}">
      <dgm:prSet/>
      <dgm:spPr/>
      <dgm:t>
        <a:bodyPr/>
        <a:lstStyle/>
        <a:p>
          <a:endParaRPr lang="zh-CN" altLang="en-US"/>
        </a:p>
      </dgm:t>
    </dgm:pt>
    <dgm:pt modelId="{D924A1B5-1C4C-48E8-879F-30F2BC50D000}" type="sibTrans" cxnId="{08CF7B0A-AE67-45B7-BB16-A22070DF4E9B}">
      <dgm:prSet/>
      <dgm:spPr/>
      <dgm:t>
        <a:bodyPr/>
        <a:lstStyle/>
        <a:p>
          <a:endParaRPr lang="zh-CN" altLang="en-US"/>
        </a:p>
      </dgm:t>
    </dgm:pt>
    <dgm:pt modelId="{FE93A61C-E189-46AB-97F5-85E6F99EDB71}">
      <dgm:prSet phldrT="[文本]" custT="1"/>
      <dgm:spPr/>
      <dgm:t>
        <a:bodyPr/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zh-CN" sz="1100" b="0" i="0" kern="1200" dirty="0">
              <a:solidFill>
                <a:prstClr val="black"/>
              </a:solidFill>
              <a:effectLst/>
              <a:latin typeface="Menlo"/>
              <a:ea typeface="等线" panose="02010600030101010101" pitchFamily="2" charset="-122"/>
              <a:cs typeface="+mn-cs"/>
            </a:rPr>
            <a:t>can_migrate_task</a:t>
          </a:r>
          <a:endParaRPr lang="zh-CN" altLang="en-US" sz="1100" b="0" i="0" kern="1200" dirty="0">
            <a:solidFill>
              <a:prstClr val="black"/>
            </a:solidFill>
            <a:effectLst/>
            <a:latin typeface="Menlo"/>
            <a:ea typeface="等线" panose="02010600030101010101" pitchFamily="2" charset="-122"/>
            <a:cs typeface="+mn-cs"/>
          </a:endParaRPr>
        </a:p>
      </dgm:t>
    </dgm:pt>
    <dgm:pt modelId="{EB66FDE4-9706-44B2-8A49-1FE24FA1D1E3}" type="parTrans" cxnId="{1FB77A7A-9421-4A65-A500-271D71FF1319}">
      <dgm:prSet/>
      <dgm:spPr/>
      <dgm:t>
        <a:bodyPr/>
        <a:lstStyle/>
        <a:p>
          <a:endParaRPr lang="zh-CN" altLang="en-US"/>
        </a:p>
      </dgm:t>
    </dgm:pt>
    <dgm:pt modelId="{F63FB3E2-C51C-413C-B5AE-1FF899568F0A}" type="sibTrans" cxnId="{1FB77A7A-9421-4A65-A500-271D71FF1319}">
      <dgm:prSet/>
      <dgm:spPr/>
      <dgm:t>
        <a:bodyPr/>
        <a:lstStyle/>
        <a:p>
          <a:endParaRPr lang="zh-CN" altLang="en-US"/>
        </a:p>
      </dgm:t>
    </dgm:pt>
    <dgm:pt modelId="{2F614C3A-9638-49D6-9F00-118DFB194BEE}">
      <dgm:prSet custT="1"/>
      <dgm:spPr/>
      <dgm:t>
        <a:bodyPr/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en-US" altLang="zh-CN" sz="1100" b="0" i="0" kern="1200" dirty="0" err="1">
              <a:solidFill>
                <a:prstClr val="black"/>
              </a:solidFill>
              <a:effectLst/>
              <a:latin typeface="Menlo"/>
              <a:ea typeface="等线" panose="02010600030101010101" pitchFamily="2" charset="-122"/>
              <a:cs typeface="+mn-cs"/>
            </a:rPr>
            <a:t>active_load_balance_cpu_stop</a:t>
          </a:r>
          <a:endParaRPr lang="zh-CN" altLang="en-US" sz="1100" b="0" i="0" kern="1200" dirty="0">
            <a:solidFill>
              <a:prstClr val="black"/>
            </a:solidFill>
            <a:effectLst/>
            <a:latin typeface="Menlo"/>
            <a:ea typeface="等线" panose="02010600030101010101" pitchFamily="2" charset="-122"/>
            <a:cs typeface="+mn-cs"/>
          </a:endParaRPr>
        </a:p>
      </dgm:t>
    </dgm:pt>
    <dgm:pt modelId="{B4AE022B-763E-42AB-A2C9-F8FB6F0F63F6}" type="parTrans" cxnId="{2D6ED7EF-8C88-4D40-8A50-65537B2AAC40}">
      <dgm:prSet/>
      <dgm:spPr/>
      <dgm:t>
        <a:bodyPr/>
        <a:lstStyle/>
        <a:p>
          <a:endParaRPr lang="zh-CN" altLang="en-US"/>
        </a:p>
      </dgm:t>
    </dgm:pt>
    <dgm:pt modelId="{B4F63F8D-8198-4E6B-917C-F3F4A3455CE7}" type="sibTrans" cxnId="{2D6ED7EF-8C88-4D40-8A50-65537B2AAC40}">
      <dgm:prSet/>
      <dgm:spPr/>
      <dgm:t>
        <a:bodyPr/>
        <a:lstStyle/>
        <a:p>
          <a:endParaRPr lang="zh-CN" altLang="en-US"/>
        </a:p>
      </dgm:t>
    </dgm:pt>
    <dgm:pt modelId="{210AB5AA-75C7-4176-BA51-0F7321F8F76C}">
      <dgm:prSet custT="1"/>
      <dgm:spPr/>
      <dgm:t>
        <a:bodyPr/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100" b="0" i="0" kern="1200" dirty="0">
              <a:solidFill>
                <a:prstClr val="black"/>
              </a:solidFill>
              <a:effectLst/>
              <a:latin typeface="Menlo"/>
              <a:ea typeface="等线" panose="02010600030101010101" pitchFamily="2" charset="-122"/>
              <a:cs typeface="+mn-cs"/>
            </a:rPr>
            <a:t>idle_balance</a:t>
          </a:r>
        </a:p>
      </dgm:t>
    </dgm:pt>
    <dgm:pt modelId="{51BCFF8B-18CC-42AF-9AC5-D8634260EBE2}" type="parTrans" cxnId="{B73FD880-A113-413D-A656-CC853041EBB1}">
      <dgm:prSet/>
      <dgm:spPr/>
      <dgm:t>
        <a:bodyPr/>
        <a:lstStyle/>
        <a:p>
          <a:endParaRPr lang="zh-CN" altLang="en-US"/>
        </a:p>
      </dgm:t>
    </dgm:pt>
    <dgm:pt modelId="{0324DDE0-EBFB-4C82-8440-4DF10EB0FB2B}" type="sibTrans" cxnId="{B73FD880-A113-413D-A656-CC853041EBB1}">
      <dgm:prSet/>
      <dgm:spPr/>
      <dgm:t>
        <a:bodyPr/>
        <a:lstStyle/>
        <a:p>
          <a:endParaRPr lang="zh-CN" altLang="en-US"/>
        </a:p>
      </dgm:t>
    </dgm:pt>
    <dgm:pt modelId="{C18581B2-CAF8-4DB0-9402-518ABF108E9E}">
      <dgm:prSet custT="1"/>
      <dgm:spPr/>
      <dgm:t>
        <a:bodyPr/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en-US" altLang="zh-CN" sz="1100" b="0" i="0" kern="1200" dirty="0" err="1">
              <a:solidFill>
                <a:prstClr val="black"/>
              </a:solidFill>
              <a:effectLst/>
              <a:latin typeface="Menlo"/>
              <a:ea typeface="等线" panose="02010600030101010101" pitchFamily="2" charset="-122"/>
              <a:cs typeface="+mn-cs"/>
            </a:rPr>
            <a:t>load_balance</a:t>
          </a:r>
          <a:endParaRPr lang="zh-CN" altLang="en-US" sz="1100" b="0" i="0" kern="1200" dirty="0">
            <a:solidFill>
              <a:prstClr val="black"/>
            </a:solidFill>
            <a:effectLst/>
            <a:latin typeface="Menlo"/>
            <a:ea typeface="等线" panose="02010600030101010101" pitchFamily="2" charset="-122"/>
            <a:cs typeface="+mn-cs"/>
          </a:endParaRPr>
        </a:p>
      </dgm:t>
    </dgm:pt>
    <dgm:pt modelId="{1E4C79E8-83FA-45F5-8D45-A28A2B9ACF50}" type="parTrans" cxnId="{89372923-31F3-428D-B76B-A289EA3F1B20}">
      <dgm:prSet/>
      <dgm:spPr/>
      <dgm:t>
        <a:bodyPr/>
        <a:lstStyle/>
        <a:p>
          <a:endParaRPr lang="zh-CN" altLang="en-US"/>
        </a:p>
      </dgm:t>
    </dgm:pt>
    <dgm:pt modelId="{EA11D39D-1B46-4709-877D-659F3DEC7C3E}" type="sibTrans" cxnId="{89372923-31F3-428D-B76B-A289EA3F1B20}">
      <dgm:prSet/>
      <dgm:spPr/>
      <dgm:t>
        <a:bodyPr/>
        <a:lstStyle/>
        <a:p>
          <a:endParaRPr lang="zh-CN" altLang="en-US"/>
        </a:p>
      </dgm:t>
    </dgm:pt>
    <dgm:pt modelId="{5EF6241F-AE69-489C-AF96-3FE24F29984B}">
      <dgm:prSet custT="1"/>
      <dgm:spPr/>
      <dgm:t>
        <a:bodyPr/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en-US" altLang="zh-CN" sz="1100" b="0" i="0" kern="1200" dirty="0" err="1">
              <a:solidFill>
                <a:prstClr val="black"/>
              </a:solidFill>
              <a:effectLst/>
              <a:latin typeface="Menlo"/>
              <a:ea typeface="等线" panose="02010600030101010101" pitchFamily="2" charset="-122"/>
              <a:cs typeface="+mn-cs"/>
            </a:rPr>
            <a:t>newidle_balance</a:t>
          </a:r>
          <a:endParaRPr lang="zh-CN" altLang="en-US" sz="1100" b="0" i="0" kern="1200" dirty="0">
            <a:solidFill>
              <a:prstClr val="black"/>
            </a:solidFill>
            <a:effectLst/>
            <a:latin typeface="Menlo"/>
            <a:ea typeface="等线" panose="02010600030101010101" pitchFamily="2" charset="-122"/>
            <a:cs typeface="+mn-cs"/>
          </a:endParaRPr>
        </a:p>
      </dgm:t>
    </dgm:pt>
    <dgm:pt modelId="{C67E25B6-9FFF-497A-A161-48F7EB9B6683}" type="parTrans" cxnId="{D381CFC1-29EA-4159-BC77-28068CEDE229}">
      <dgm:prSet/>
      <dgm:spPr/>
      <dgm:t>
        <a:bodyPr/>
        <a:lstStyle/>
        <a:p>
          <a:endParaRPr lang="zh-CN" altLang="en-US"/>
        </a:p>
      </dgm:t>
    </dgm:pt>
    <dgm:pt modelId="{095D75C9-FA0C-411D-9BCA-6C2C1CE65322}" type="sibTrans" cxnId="{D381CFC1-29EA-4159-BC77-28068CEDE229}">
      <dgm:prSet/>
      <dgm:spPr/>
      <dgm:t>
        <a:bodyPr/>
        <a:lstStyle/>
        <a:p>
          <a:endParaRPr lang="zh-CN" altLang="en-US"/>
        </a:p>
      </dgm:t>
    </dgm:pt>
    <dgm:pt modelId="{020B33AC-B87D-42A3-82B2-FD7025C6D9CE}">
      <dgm:prSet/>
      <dgm:spPr/>
      <dgm:t>
        <a:bodyPr/>
        <a:lstStyle/>
        <a:p>
          <a:pPr marL="57150" lvl="1" indent="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zh-CN" altLang="en-US" sz="500" kern="1200" dirty="0">
            <a:solidFill>
              <a:schemeClr val="tx1"/>
            </a:solidFill>
          </a:endParaRPr>
        </a:p>
      </dgm:t>
    </dgm:pt>
    <dgm:pt modelId="{B861BBEC-0437-4E72-99ED-1BF983F62363}" type="parTrans" cxnId="{BAFCB1A4-1D92-46EB-859C-AE9DBC208F5E}">
      <dgm:prSet/>
      <dgm:spPr/>
      <dgm:t>
        <a:bodyPr/>
        <a:lstStyle/>
        <a:p>
          <a:endParaRPr lang="zh-CN" altLang="en-US"/>
        </a:p>
      </dgm:t>
    </dgm:pt>
    <dgm:pt modelId="{235A3BE8-199D-42B3-9E03-A12FE0E7C6CF}" type="sibTrans" cxnId="{BAFCB1A4-1D92-46EB-859C-AE9DBC208F5E}">
      <dgm:prSet/>
      <dgm:spPr/>
      <dgm:t>
        <a:bodyPr/>
        <a:lstStyle/>
        <a:p>
          <a:endParaRPr lang="zh-CN" altLang="en-US"/>
        </a:p>
      </dgm:t>
    </dgm:pt>
    <dgm:pt modelId="{6C5B4D54-7896-499A-B4DD-558244F8F0CC}">
      <dgm:prSet phldrT="[文本]" custT="1"/>
      <dgm:spPr/>
      <dgm:t>
        <a:bodyPr/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Wingdings" panose="05000000000000000000" pitchFamily="2" charset="2"/>
            <a:buChar char="l"/>
          </a:pPr>
          <a:r>
            <a:rPr lang="zh-CN" altLang="en-US" sz="1100" b="0" i="0" kern="1200" dirty="0">
              <a:solidFill>
                <a:prstClr val="black"/>
              </a:solidFill>
              <a:effectLst/>
              <a:latin typeface="Menlo"/>
              <a:ea typeface="等线" panose="02010600030101010101" pitchFamily="2" charset="-122"/>
              <a:cs typeface="+mn-cs"/>
            </a:rPr>
            <a:t>run_rebalance_domains</a:t>
          </a:r>
        </a:p>
      </dgm:t>
    </dgm:pt>
    <dgm:pt modelId="{E82F99F0-55E4-4210-A689-AEF19009535C}" type="parTrans" cxnId="{1A101F0C-BB39-4D15-8FDF-7B438492B669}">
      <dgm:prSet/>
      <dgm:spPr/>
      <dgm:t>
        <a:bodyPr/>
        <a:lstStyle/>
        <a:p>
          <a:endParaRPr lang="zh-CN" altLang="en-US"/>
        </a:p>
      </dgm:t>
    </dgm:pt>
    <dgm:pt modelId="{E6B16EE0-E7BC-4FC4-9CD3-AA1E1890B838}" type="sibTrans" cxnId="{1A101F0C-BB39-4D15-8FDF-7B438492B669}">
      <dgm:prSet/>
      <dgm:spPr/>
      <dgm:t>
        <a:bodyPr/>
        <a:lstStyle/>
        <a:p>
          <a:endParaRPr lang="zh-CN" altLang="en-US"/>
        </a:p>
      </dgm:t>
    </dgm:pt>
    <dgm:pt modelId="{322BA7E4-03C6-4073-9BE8-65E89D52B69C}" type="pres">
      <dgm:prSet presAssocID="{42CBC155-F8AF-4084-98DF-531438BA2AD1}" presName="Name0" presStyleCnt="0">
        <dgm:presLayoutVars>
          <dgm:dir/>
          <dgm:animLvl val="lvl"/>
          <dgm:resizeHandles val="exact"/>
        </dgm:presLayoutVars>
      </dgm:prSet>
      <dgm:spPr/>
    </dgm:pt>
    <dgm:pt modelId="{4FFB802B-ADE3-4D15-AED0-6B8A1E204010}" type="pres">
      <dgm:prSet presAssocID="{C8E71E3C-916A-43EC-ABD5-AED9C846A269}" presName="linNode" presStyleCnt="0"/>
      <dgm:spPr/>
    </dgm:pt>
    <dgm:pt modelId="{395E1DE9-5E71-44EF-979F-03F4101A6D8E}" type="pres">
      <dgm:prSet presAssocID="{C8E71E3C-916A-43EC-ABD5-AED9C846A269}" presName="parentText" presStyleLbl="node1" presStyleIdx="0" presStyleCnt="3" custScaleY="42167">
        <dgm:presLayoutVars>
          <dgm:chMax val="1"/>
          <dgm:bulletEnabled val="1"/>
        </dgm:presLayoutVars>
      </dgm:prSet>
      <dgm:spPr/>
    </dgm:pt>
    <dgm:pt modelId="{E5527E8A-296C-4DAB-9761-8ADB55BCD366}" type="pres">
      <dgm:prSet presAssocID="{C8E71E3C-916A-43EC-ABD5-AED9C846A269}" presName="descendantText" presStyleLbl="alignAccFollowNode1" presStyleIdx="0" presStyleCnt="3" custScaleY="38239">
        <dgm:presLayoutVars>
          <dgm:bulletEnabled val="1"/>
        </dgm:presLayoutVars>
      </dgm:prSet>
      <dgm:spPr/>
    </dgm:pt>
    <dgm:pt modelId="{B1B549DF-D60C-45E6-90E1-3836AE572EC1}" type="pres">
      <dgm:prSet presAssocID="{84B6585D-EB1A-4284-BFAE-EF34CDEBB70E}" presName="sp" presStyleCnt="0"/>
      <dgm:spPr/>
    </dgm:pt>
    <dgm:pt modelId="{C06C4307-BA39-4EC3-8CB4-A2705BD4465F}" type="pres">
      <dgm:prSet presAssocID="{2B6BE817-3A68-4E16-996A-263689A9A765}" presName="linNode" presStyleCnt="0"/>
      <dgm:spPr/>
    </dgm:pt>
    <dgm:pt modelId="{8CFFBB7E-8561-49CB-A1E6-6A8C5EF24871}" type="pres">
      <dgm:prSet presAssocID="{2B6BE817-3A68-4E16-996A-263689A9A76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7194AAA-7DA9-4692-AC7A-F7F02F4ECEF0}" type="pres">
      <dgm:prSet presAssocID="{2B6BE817-3A68-4E16-996A-263689A9A765}" presName="descendantText" presStyleLbl="alignAccFollowNode1" presStyleIdx="1" presStyleCnt="3">
        <dgm:presLayoutVars>
          <dgm:bulletEnabled val="1"/>
        </dgm:presLayoutVars>
      </dgm:prSet>
      <dgm:spPr/>
    </dgm:pt>
    <dgm:pt modelId="{CABE511A-9041-4BA3-8C12-6FE26B1D6189}" type="pres">
      <dgm:prSet presAssocID="{D4C902DB-27D2-49BF-8A1A-4909CEE0ACA2}" presName="sp" presStyleCnt="0"/>
      <dgm:spPr/>
    </dgm:pt>
    <dgm:pt modelId="{15B0C2F2-C3F2-474D-B9EB-11E07A610361}" type="pres">
      <dgm:prSet presAssocID="{E94F9DAC-BD15-49C3-8AF8-5B3D3EC49446}" presName="linNode" presStyleCnt="0"/>
      <dgm:spPr/>
    </dgm:pt>
    <dgm:pt modelId="{ABCB311C-386E-4294-AA8C-F9CF82D42232}" type="pres">
      <dgm:prSet presAssocID="{E94F9DAC-BD15-49C3-8AF8-5B3D3EC49446}" presName="parentText" presStyleLbl="node1" presStyleIdx="2" presStyleCnt="3" custScaleY="33808">
        <dgm:presLayoutVars>
          <dgm:chMax val="1"/>
          <dgm:bulletEnabled val="1"/>
        </dgm:presLayoutVars>
      </dgm:prSet>
      <dgm:spPr/>
    </dgm:pt>
    <dgm:pt modelId="{AFDBDDE1-510E-43D7-AC62-DB50018F8E86}" type="pres">
      <dgm:prSet presAssocID="{E94F9DAC-BD15-49C3-8AF8-5B3D3EC49446}" presName="descendantText" presStyleLbl="alignAccFollowNode1" presStyleIdx="2" presStyleCnt="3" custScaleY="42822">
        <dgm:presLayoutVars>
          <dgm:bulletEnabled val="1"/>
        </dgm:presLayoutVars>
      </dgm:prSet>
      <dgm:spPr/>
    </dgm:pt>
  </dgm:ptLst>
  <dgm:cxnLst>
    <dgm:cxn modelId="{08CF7B0A-AE67-45B7-BB16-A22070DF4E9B}" srcId="{42CBC155-F8AF-4084-98DF-531438BA2AD1}" destId="{E94F9DAC-BD15-49C3-8AF8-5B3D3EC49446}" srcOrd="2" destOrd="0" parTransId="{2510ECE8-46E4-4AC3-A606-1A894CB9314E}" sibTransId="{D924A1B5-1C4C-48E8-879F-30F2BC50D000}"/>
    <dgm:cxn modelId="{FC76900B-BB8C-4C63-85DB-41424F55BF72}" type="presOf" srcId="{2B6BE817-3A68-4E16-996A-263689A9A765}" destId="{8CFFBB7E-8561-49CB-A1E6-6A8C5EF24871}" srcOrd="0" destOrd="0" presId="urn:microsoft.com/office/officeart/2005/8/layout/vList5"/>
    <dgm:cxn modelId="{1A101F0C-BB39-4D15-8FDF-7B438492B669}" srcId="{2B6BE817-3A68-4E16-996A-263689A9A765}" destId="{6C5B4D54-7896-499A-B4DD-558244F8F0CC}" srcOrd="0" destOrd="0" parTransId="{E82F99F0-55E4-4210-A689-AEF19009535C}" sibTransId="{E6B16EE0-E7BC-4FC4-9CD3-AA1E1890B838}"/>
    <dgm:cxn modelId="{89372923-31F3-428D-B76B-A289EA3F1B20}" srcId="{2B6BE817-3A68-4E16-996A-263689A9A765}" destId="{C18581B2-CAF8-4DB0-9402-518ABF108E9E}" srcOrd="3" destOrd="0" parTransId="{1E4C79E8-83FA-45F5-8D45-A28A2B9ACF50}" sibTransId="{EA11D39D-1B46-4709-877D-659F3DEC7C3E}"/>
    <dgm:cxn modelId="{11095C24-C773-47CC-B45D-EAE4433DE32C}" srcId="{42CBC155-F8AF-4084-98DF-531438BA2AD1}" destId="{C8E71E3C-916A-43EC-ABD5-AED9C846A269}" srcOrd="0" destOrd="0" parTransId="{6A644ADC-A1FF-40EF-9806-2C05DFAFCD9F}" sibTransId="{84B6585D-EB1A-4284-BFAE-EF34CDEBB70E}"/>
    <dgm:cxn modelId="{F195AB33-BDE9-4C14-AC37-F0687FA44272}" srcId="{42CBC155-F8AF-4084-98DF-531438BA2AD1}" destId="{2B6BE817-3A68-4E16-996A-263689A9A765}" srcOrd="1" destOrd="0" parTransId="{80645570-3BAB-4532-927E-2CAC3811E9AA}" sibTransId="{D4C902DB-27D2-49BF-8A1A-4909CEE0ACA2}"/>
    <dgm:cxn modelId="{DAAEA35F-EBC9-42AB-A6E8-27C4988B7853}" type="presOf" srcId="{C8E71E3C-916A-43EC-ABD5-AED9C846A269}" destId="{395E1DE9-5E71-44EF-979F-03F4101A6D8E}" srcOrd="0" destOrd="0" presId="urn:microsoft.com/office/officeart/2005/8/layout/vList5"/>
    <dgm:cxn modelId="{E65DE76B-D995-4EE9-AC5F-FCC33E3D67CC}" type="presOf" srcId="{E94F9DAC-BD15-49C3-8AF8-5B3D3EC49446}" destId="{ABCB311C-386E-4294-AA8C-F9CF82D42232}" srcOrd="0" destOrd="0" presId="urn:microsoft.com/office/officeart/2005/8/layout/vList5"/>
    <dgm:cxn modelId="{B00C5652-C66A-4D2C-BB7D-93625DB2F4E3}" type="presOf" srcId="{210AB5AA-75C7-4176-BA51-0F7321F8F76C}" destId="{87194AAA-7DA9-4692-AC7A-F7F02F4ECEF0}" srcOrd="0" destOrd="2" presId="urn:microsoft.com/office/officeart/2005/8/layout/vList5"/>
    <dgm:cxn modelId="{1FB77A7A-9421-4A65-A500-271D71FF1319}" srcId="{E94F9DAC-BD15-49C3-8AF8-5B3D3EC49446}" destId="{FE93A61C-E189-46AB-97F5-85E6F99EDB71}" srcOrd="0" destOrd="0" parTransId="{EB66FDE4-9706-44B2-8A49-1FE24FA1D1E3}" sibTransId="{F63FB3E2-C51C-413C-B5AE-1FF899568F0A}"/>
    <dgm:cxn modelId="{B73FD880-A113-413D-A656-CC853041EBB1}" srcId="{2B6BE817-3A68-4E16-996A-263689A9A765}" destId="{210AB5AA-75C7-4176-BA51-0F7321F8F76C}" srcOrd="2" destOrd="0" parTransId="{51BCFF8B-18CC-42AF-9AC5-D8634260EBE2}" sibTransId="{0324DDE0-EBFB-4C82-8440-4DF10EB0FB2B}"/>
    <dgm:cxn modelId="{6C9EC592-D54D-44FE-94A5-3E1862DFF3AA}" type="presOf" srcId="{5EF6241F-AE69-489C-AF96-3FE24F29984B}" destId="{87194AAA-7DA9-4692-AC7A-F7F02F4ECEF0}" srcOrd="0" destOrd="4" presId="urn:microsoft.com/office/officeart/2005/8/layout/vList5"/>
    <dgm:cxn modelId="{BAFCB1A4-1D92-46EB-859C-AE9DBC208F5E}" srcId="{2B6BE817-3A68-4E16-996A-263689A9A765}" destId="{020B33AC-B87D-42A3-82B2-FD7025C6D9CE}" srcOrd="5" destOrd="0" parTransId="{B861BBEC-0437-4E72-99ED-1BF983F62363}" sibTransId="{235A3BE8-199D-42B3-9E03-A12FE0E7C6CF}"/>
    <dgm:cxn modelId="{375B06AA-1A31-4F9A-A0B7-45948B701289}" type="presOf" srcId="{FE93A61C-E189-46AB-97F5-85E6F99EDB71}" destId="{AFDBDDE1-510E-43D7-AC62-DB50018F8E86}" srcOrd="0" destOrd="0" presId="urn:microsoft.com/office/officeart/2005/8/layout/vList5"/>
    <dgm:cxn modelId="{C5633BB0-1FB6-4BB2-8C2F-8648D81CAC55}" type="presOf" srcId="{2F614C3A-9638-49D6-9F00-118DFB194BEE}" destId="{87194AAA-7DA9-4692-AC7A-F7F02F4ECEF0}" srcOrd="0" destOrd="1" presId="urn:microsoft.com/office/officeart/2005/8/layout/vList5"/>
    <dgm:cxn modelId="{F4C7CFB6-97BB-4512-97C4-CAB603A1A5CF}" srcId="{C8E71E3C-916A-43EC-ABD5-AED9C846A269}" destId="{BE3DEBE5-0B36-48EC-B12F-7239430F9A8B}" srcOrd="0" destOrd="0" parTransId="{617203F8-E1CD-448B-A0B2-99F5AB884C96}" sibTransId="{A0E487B7-AB43-4C7A-A31B-0803214F6C5B}"/>
    <dgm:cxn modelId="{D381CFC1-29EA-4159-BC77-28068CEDE229}" srcId="{2B6BE817-3A68-4E16-996A-263689A9A765}" destId="{5EF6241F-AE69-489C-AF96-3FE24F29984B}" srcOrd="4" destOrd="0" parTransId="{C67E25B6-9FFF-497A-A161-48F7EB9B6683}" sibTransId="{095D75C9-FA0C-411D-9BCA-6C2C1CE65322}"/>
    <dgm:cxn modelId="{248281C8-20F7-4A75-8D41-3B41C7B773F5}" type="presOf" srcId="{6C5B4D54-7896-499A-B4DD-558244F8F0CC}" destId="{87194AAA-7DA9-4692-AC7A-F7F02F4ECEF0}" srcOrd="0" destOrd="0" presId="urn:microsoft.com/office/officeart/2005/8/layout/vList5"/>
    <dgm:cxn modelId="{8890C0D3-390C-471A-A835-21C660CE7C9B}" type="presOf" srcId="{BE3DEBE5-0B36-48EC-B12F-7239430F9A8B}" destId="{E5527E8A-296C-4DAB-9761-8ADB55BCD366}" srcOrd="0" destOrd="0" presId="urn:microsoft.com/office/officeart/2005/8/layout/vList5"/>
    <dgm:cxn modelId="{E72CCAE2-2D00-46E9-A5B0-429124C77CF8}" type="presOf" srcId="{020B33AC-B87D-42A3-82B2-FD7025C6D9CE}" destId="{87194AAA-7DA9-4692-AC7A-F7F02F4ECEF0}" srcOrd="0" destOrd="5" presId="urn:microsoft.com/office/officeart/2005/8/layout/vList5"/>
    <dgm:cxn modelId="{DC7F8CEB-ECCA-4FCB-BE04-544F11C34468}" type="presOf" srcId="{42CBC155-F8AF-4084-98DF-531438BA2AD1}" destId="{322BA7E4-03C6-4073-9BE8-65E89D52B69C}" srcOrd="0" destOrd="0" presId="urn:microsoft.com/office/officeart/2005/8/layout/vList5"/>
    <dgm:cxn modelId="{2D6ED7EF-8C88-4D40-8A50-65537B2AAC40}" srcId="{2B6BE817-3A68-4E16-996A-263689A9A765}" destId="{2F614C3A-9638-49D6-9F00-118DFB194BEE}" srcOrd="1" destOrd="0" parTransId="{B4AE022B-763E-42AB-A2C9-F8FB6F0F63F6}" sibTransId="{B4F63F8D-8198-4E6B-917C-F3F4A3455CE7}"/>
    <dgm:cxn modelId="{3A7C59F7-1CF1-4E54-AD12-B6BD6390B110}" type="presOf" srcId="{C18581B2-CAF8-4DB0-9402-518ABF108E9E}" destId="{87194AAA-7DA9-4692-AC7A-F7F02F4ECEF0}" srcOrd="0" destOrd="3" presId="urn:microsoft.com/office/officeart/2005/8/layout/vList5"/>
    <dgm:cxn modelId="{85FAA5C2-3D7E-4EF1-8CB5-11BB71F31267}" type="presParOf" srcId="{322BA7E4-03C6-4073-9BE8-65E89D52B69C}" destId="{4FFB802B-ADE3-4D15-AED0-6B8A1E204010}" srcOrd="0" destOrd="0" presId="urn:microsoft.com/office/officeart/2005/8/layout/vList5"/>
    <dgm:cxn modelId="{D0BF8E64-8C09-469A-999A-F767FEDEB2C5}" type="presParOf" srcId="{4FFB802B-ADE3-4D15-AED0-6B8A1E204010}" destId="{395E1DE9-5E71-44EF-979F-03F4101A6D8E}" srcOrd="0" destOrd="0" presId="urn:microsoft.com/office/officeart/2005/8/layout/vList5"/>
    <dgm:cxn modelId="{12F3C4F7-0BC2-4847-85B3-E40283FA152E}" type="presParOf" srcId="{4FFB802B-ADE3-4D15-AED0-6B8A1E204010}" destId="{E5527E8A-296C-4DAB-9761-8ADB55BCD366}" srcOrd="1" destOrd="0" presId="urn:microsoft.com/office/officeart/2005/8/layout/vList5"/>
    <dgm:cxn modelId="{60905DFF-CB59-43C9-902E-B7E13ECF74FA}" type="presParOf" srcId="{322BA7E4-03C6-4073-9BE8-65E89D52B69C}" destId="{B1B549DF-D60C-45E6-90E1-3836AE572EC1}" srcOrd="1" destOrd="0" presId="urn:microsoft.com/office/officeart/2005/8/layout/vList5"/>
    <dgm:cxn modelId="{8D1B0345-2225-4A2A-BB79-7E465478F71D}" type="presParOf" srcId="{322BA7E4-03C6-4073-9BE8-65E89D52B69C}" destId="{C06C4307-BA39-4EC3-8CB4-A2705BD4465F}" srcOrd="2" destOrd="0" presId="urn:microsoft.com/office/officeart/2005/8/layout/vList5"/>
    <dgm:cxn modelId="{30692C0D-75A7-4199-B991-387650958337}" type="presParOf" srcId="{C06C4307-BA39-4EC3-8CB4-A2705BD4465F}" destId="{8CFFBB7E-8561-49CB-A1E6-6A8C5EF24871}" srcOrd="0" destOrd="0" presId="urn:microsoft.com/office/officeart/2005/8/layout/vList5"/>
    <dgm:cxn modelId="{2E08A30E-FF14-41A0-BD5F-6346E1FE3C3B}" type="presParOf" srcId="{C06C4307-BA39-4EC3-8CB4-A2705BD4465F}" destId="{87194AAA-7DA9-4692-AC7A-F7F02F4ECEF0}" srcOrd="1" destOrd="0" presId="urn:microsoft.com/office/officeart/2005/8/layout/vList5"/>
    <dgm:cxn modelId="{963BBC16-DC9C-401E-9F94-77DB5EC6034D}" type="presParOf" srcId="{322BA7E4-03C6-4073-9BE8-65E89D52B69C}" destId="{CABE511A-9041-4BA3-8C12-6FE26B1D6189}" srcOrd="3" destOrd="0" presId="urn:microsoft.com/office/officeart/2005/8/layout/vList5"/>
    <dgm:cxn modelId="{CE7F9C83-BCFD-4324-97AD-1E15A13E6AF8}" type="presParOf" srcId="{322BA7E4-03C6-4073-9BE8-65E89D52B69C}" destId="{15B0C2F2-C3F2-474D-B9EB-11E07A610361}" srcOrd="4" destOrd="0" presId="urn:microsoft.com/office/officeart/2005/8/layout/vList5"/>
    <dgm:cxn modelId="{CD3E264C-5BDB-4594-B733-5A1112E06410}" type="presParOf" srcId="{15B0C2F2-C3F2-474D-B9EB-11E07A610361}" destId="{ABCB311C-386E-4294-AA8C-F9CF82D42232}" srcOrd="0" destOrd="0" presId="urn:microsoft.com/office/officeart/2005/8/layout/vList5"/>
    <dgm:cxn modelId="{FC79B36B-B5FD-4C87-8203-7BDD52AD9AD5}" type="presParOf" srcId="{15B0C2F2-C3F2-474D-B9EB-11E07A610361}" destId="{AFDBDDE1-510E-43D7-AC62-DB50018F8E86}" srcOrd="1" destOrd="0" presId="urn:microsoft.com/office/officeart/2005/8/layout/vList5"/>
  </dgm:cxnLst>
  <dgm:bg/>
  <dgm:whole>
    <a:ln>
      <a:solidFill>
        <a:schemeClr val="tx1"/>
      </a:solidFill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CB0C69-6F98-465E-B4CA-CE460F292BC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577AA2E-EF23-4951-8598-9C1A8EECF434}">
      <dgm:prSet phldrT="[文本]"/>
      <dgm:spPr>
        <a:solidFill>
          <a:srgbClr val="0052D9"/>
        </a:solidFill>
      </dgm:spPr>
      <dgm:t>
        <a:bodyPr/>
        <a:lstStyle/>
        <a:p>
          <a:r>
            <a:rPr lang="en-US" altLang="zh-CN" dirty="0" err="1"/>
            <a:t>rps</a:t>
          </a:r>
          <a:endParaRPr lang="zh-CN" altLang="en-US" dirty="0"/>
        </a:p>
      </dgm:t>
    </dgm:pt>
    <dgm:pt modelId="{F07D79E2-3C43-4A6D-B457-D704C12C50EC}" type="parTrans" cxnId="{C38B66EF-3C77-4995-86D2-A070D2935E35}">
      <dgm:prSet/>
      <dgm:spPr/>
      <dgm:t>
        <a:bodyPr/>
        <a:lstStyle/>
        <a:p>
          <a:endParaRPr lang="zh-CN" altLang="en-US"/>
        </a:p>
      </dgm:t>
    </dgm:pt>
    <dgm:pt modelId="{56C517B7-DCEC-4ABB-99A2-88C71B324198}" type="sibTrans" cxnId="{C38B66EF-3C77-4995-86D2-A070D2935E35}">
      <dgm:prSet/>
      <dgm:spPr/>
      <dgm:t>
        <a:bodyPr/>
        <a:lstStyle/>
        <a:p>
          <a:endParaRPr lang="zh-CN" altLang="en-US"/>
        </a:p>
      </dgm:t>
    </dgm:pt>
    <dgm:pt modelId="{DE7D9C9B-CBD5-44E4-8968-D7A511550F36}">
      <dgm:prSet phldrT="[文本]"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</a:pPr>
          <a:r>
            <a:rPr lang="zh-CN" altLang="en-US" sz="18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/>
              <a:ea typeface="等线" panose="02010600030101010101" pitchFamily="2" charset="-122"/>
              <a:cs typeface="+mn-cs"/>
            </a:rPr>
            <a:t>get_rps_cpu</a:t>
          </a:r>
        </a:p>
      </dgm:t>
    </dgm:pt>
    <dgm:pt modelId="{BBC4EE1B-8874-46C8-BE06-995F22842B96}" type="parTrans" cxnId="{E3552A99-E02D-4F73-B419-EE7A717869C5}">
      <dgm:prSet/>
      <dgm:spPr/>
      <dgm:t>
        <a:bodyPr/>
        <a:lstStyle/>
        <a:p>
          <a:endParaRPr lang="zh-CN" altLang="en-US"/>
        </a:p>
      </dgm:t>
    </dgm:pt>
    <dgm:pt modelId="{0FF71771-200A-420E-ABBD-2EDF8431F121}" type="sibTrans" cxnId="{E3552A99-E02D-4F73-B419-EE7A717869C5}">
      <dgm:prSet/>
      <dgm:spPr/>
      <dgm:t>
        <a:bodyPr/>
        <a:lstStyle/>
        <a:p>
          <a:endParaRPr lang="zh-CN" altLang="en-US"/>
        </a:p>
      </dgm:t>
    </dgm:pt>
    <dgm:pt modelId="{3CBBF891-D2FC-40CB-A761-0A6E03C3777C}">
      <dgm:prSet phldrT="[文本]"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</a:pPr>
          <a:r>
            <a:rPr lang="en-US" altLang="zh-CN" sz="1800" b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/>
              <a:ea typeface="等线" panose="02010600030101010101" pitchFamily="2" charset="-122"/>
              <a:cs typeface="+mn-cs"/>
            </a:rPr>
            <a:t>irq_migrate_worker</a:t>
          </a:r>
          <a:endParaRPr lang="zh-CN" altLang="en-US" sz="18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/>
            <a:ea typeface="等线" panose="02010600030101010101" pitchFamily="2" charset="-122"/>
            <a:cs typeface="+mn-cs"/>
          </a:endParaRPr>
        </a:p>
      </dgm:t>
    </dgm:pt>
    <dgm:pt modelId="{DD3FADA7-5643-435E-A8F0-FE8A4988BC9E}" type="parTrans" cxnId="{FD09AF7C-55DA-4C37-B654-3CEC16BBDA83}">
      <dgm:prSet/>
      <dgm:spPr/>
      <dgm:t>
        <a:bodyPr/>
        <a:lstStyle/>
        <a:p>
          <a:endParaRPr lang="zh-CN" altLang="en-US"/>
        </a:p>
      </dgm:t>
    </dgm:pt>
    <dgm:pt modelId="{B9C6D186-E3EF-4E4F-851A-C67AA58B8AC8}" type="sibTrans" cxnId="{FD09AF7C-55DA-4C37-B654-3CEC16BBDA83}">
      <dgm:prSet/>
      <dgm:spPr/>
      <dgm:t>
        <a:bodyPr/>
        <a:lstStyle/>
        <a:p>
          <a:endParaRPr lang="zh-CN" altLang="en-US"/>
        </a:p>
      </dgm:t>
    </dgm:pt>
    <dgm:pt modelId="{D0ADD4E8-C306-414F-B647-44928CBE5F81}" type="pres">
      <dgm:prSet presAssocID="{2DCB0C69-6F98-465E-B4CA-CE460F292BC2}" presName="Name0" presStyleCnt="0">
        <dgm:presLayoutVars>
          <dgm:dir/>
          <dgm:animLvl val="lvl"/>
          <dgm:resizeHandles val="exact"/>
        </dgm:presLayoutVars>
      </dgm:prSet>
      <dgm:spPr/>
    </dgm:pt>
    <dgm:pt modelId="{10E40CB1-B6A4-4F81-AEE8-EC53B88C8E11}" type="pres">
      <dgm:prSet presAssocID="{D577AA2E-EF23-4951-8598-9C1A8EECF434}" presName="linNode" presStyleCnt="0"/>
      <dgm:spPr/>
    </dgm:pt>
    <dgm:pt modelId="{5BF109E4-4F60-4248-80C1-54F8B8D8287F}" type="pres">
      <dgm:prSet presAssocID="{D577AA2E-EF23-4951-8598-9C1A8EECF434}" presName="parentText" presStyleLbl="node1" presStyleIdx="0" presStyleCnt="1" custLinFactNeighborX="-10702" custLinFactNeighborY="35697">
        <dgm:presLayoutVars>
          <dgm:chMax val="1"/>
          <dgm:bulletEnabled val="1"/>
        </dgm:presLayoutVars>
      </dgm:prSet>
      <dgm:spPr/>
    </dgm:pt>
    <dgm:pt modelId="{2012C80A-9CDB-4815-82DE-9738E4D17591}" type="pres">
      <dgm:prSet presAssocID="{D577AA2E-EF23-4951-8598-9C1A8EECF434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676DC908-A23E-432B-ADF1-03992E655BB7}" type="presOf" srcId="{3CBBF891-D2FC-40CB-A761-0A6E03C3777C}" destId="{2012C80A-9CDB-4815-82DE-9738E4D17591}" srcOrd="0" destOrd="1" presId="urn:microsoft.com/office/officeart/2005/8/layout/vList5"/>
    <dgm:cxn modelId="{FD09AF7C-55DA-4C37-B654-3CEC16BBDA83}" srcId="{D577AA2E-EF23-4951-8598-9C1A8EECF434}" destId="{3CBBF891-D2FC-40CB-A761-0A6E03C3777C}" srcOrd="1" destOrd="0" parTransId="{DD3FADA7-5643-435E-A8F0-FE8A4988BC9E}" sibTransId="{B9C6D186-E3EF-4E4F-851A-C67AA58B8AC8}"/>
    <dgm:cxn modelId="{E3552A99-E02D-4F73-B419-EE7A717869C5}" srcId="{D577AA2E-EF23-4951-8598-9C1A8EECF434}" destId="{DE7D9C9B-CBD5-44E4-8968-D7A511550F36}" srcOrd="0" destOrd="0" parTransId="{BBC4EE1B-8874-46C8-BE06-995F22842B96}" sibTransId="{0FF71771-200A-420E-ABBD-2EDF8431F121}"/>
    <dgm:cxn modelId="{2B1C21AF-3064-48F1-8076-9E41AB948795}" type="presOf" srcId="{D577AA2E-EF23-4951-8598-9C1A8EECF434}" destId="{5BF109E4-4F60-4248-80C1-54F8B8D8287F}" srcOrd="0" destOrd="0" presId="urn:microsoft.com/office/officeart/2005/8/layout/vList5"/>
    <dgm:cxn modelId="{3D77F6B4-C1E8-4722-87C8-79E72F145AD0}" type="presOf" srcId="{DE7D9C9B-CBD5-44E4-8968-D7A511550F36}" destId="{2012C80A-9CDB-4815-82DE-9738E4D17591}" srcOrd="0" destOrd="0" presId="urn:microsoft.com/office/officeart/2005/8/layout/vList5"/>
    <dgm:cxn modelId="{C38B66EF-3C77-4995-86D2-A070D2935E35}" srcId="{2DCB0C69-6F98-465E-B4CA-CE460F292BC2}" destId="{D577AA2E-EF23-4951-8598-9C1A8EECF434}" srcOrd="0" destOrd="0" parTransId="{F07D79E2-3C43-4A6D-B457-D704C12C50EC}" sibTransId="{56C517B7-DCEC-4ABB-99A2-88C71B324198}"/>
    <dgm:cxn modelId="{FBCBBEF4-82F7-421D-B0AE-CE811F668538}" type="presOf" srcId="{2DCB0C69-6F98-465E-B4CA-CE460F292BC2}" destId="{D0ADD4E8-C306-414F-B647-44928CBE5F81}" srcOrd="0" destOrd="0" presId="urn:microsoft.com/office/officeart/2005/8/layout/vList5"/>
    <dgm:cxn modelId="{C20B11CA-4B4E-4E15-AC8F-7E4A53243DEB}" type="presParOf" srcId="{D0ADD4E8-C306-414F-B647-44928CBE5F81}" destId="{10E40CB1-B6A4-4F81-AEE8-EC53B88C8E11}" srcOrd="0" destOrd="0" presId="urn:microsoft.com/office/officeart/2005/8/layout/vList5"/>
    <dgm:cxn modelId="{36D177BC-CEBC-4B05-B9E2-19489BE09711}" type="presParOf" srcId="{10E40CB1-B6A4-4F81-AEE8-EC53B88C8E11}" destId="{5BF109E4-4F60-4248-80C1-54F8B8D8287F}" srcOrd="0" destOrd="0" presId="urn:microsoft.com/office/officeart/2005/8/layout/vList5"/>
    <dgm:cxn modelId="{4620260B-29B2-4C6D-9334-7CDE04CE7036}" type="presParOf" srcId="{10E40CB1-B6A4-4F81-AEE8-EC53B88C8E11}" destId="{2012C80A-9CDB-4815-82DE-9738E4D17591}" srcOrd="1" destOrd="0" presId="urn:microsoft.com/office/officeart/2005/8/layout/vList5"/>
  </dgm:cxnLst>
  <dgm:bg/>
  <dgm:whole>
    <a:ln>
      <a:solidFill>
        <a:schemeClr val="tx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D4EC07E-FE0F-4550-A772-46C41BDE46C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5F2A90B-50FB-477A-A0E8-0EFE26656BBD}">
      <dgm:prSet phldrT="[文本]"/>
      <dgm:spPr>
        <a:solidFill>
          <a:srgbClr val="0052D9"/>
        </a:solidFill>
      </dgm:spPr>
      <dgm:t>
        <a:bodyPr/>
        <a:lstStyle/>
        <a:p>
          <a:r>
            <a:rPr lang="en-US" altLang="zh-CN" dirty="0"/>
            <a:t>C-state</a:t>
          </a:r>
        </a:p>
      </dgm:t>
    </dgm:pt>
    <dgm:pt modelId="{A70DDD43-A73D-49C8-A167-984467B1CB38}" type="parTrans" cxnId="{4AE1E70D-1DA8-4A64-BC47-3C7C709B6D8B}">
      <dgm:prSet/>
      <dgm:spPr/>
      <dgm:t>
        <a:bodyPr/>
        <a:lstStyle/>
        <a:p>
          <a:endParaRPr lang="zh-CN" altLang="en-US"/>
        </a:p>
      </dgm:t>
    </dgm:pt>
    <dgm:pt modelId="{9B150AD3-A73A-4E1B-9212-3E81457E16DF}" type="sibTrans" cxnId="{4AE1E70D-1DA8-4A64-BC47-3C7C709B6D8B}">
      <dgm:prSet/>
      <dgm:spPr/>
      <dgm:t>
        <a:bodyPr/>
        <a:lstStyle/>
        <a:p>
          <a:endParaRPr lang="zh-CN" altLang="en-US"/>
        </a:p>
      </dgm:t>
    </dgm:pt>
    <dgm:pt modelId="{BCDB6100-3FF3-4306-833A-0F83B9964A56}">
      <dgm:prSet phldrT="[文本]"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</a:pPr>
          <a:r>
            <a:rPr lang="en-US" altLang="zh-CN" sz="2000" b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/>
              <a:ea typeface="等线" panose="02010600030101010101" pitchFamily="2" charset="-122"/>
              <a:cs typeface="+mn-cs"/>
            </a:rPr>
            <a:t>menu_select</a:t>
          </a:r>
          <a:endParaRPr lang="zh-CN" altLang="en-US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/>
            <a:ea typeface="等线" panose="02010600030101010101" pitchFamily="2" charset="-122"/>
            <a:cs typeface="+mn-cs"/>
          </a:endParaRPr>
        </a:p>
      </dgm:t>
    </dgm:pt>
    <dgm:pt modelId="{88B98516-C146-4F10-B1E7-159F92115953}" type="parTrans" cxnId="{04F794BA-8B49-43F9-AFEC-EEF675866A3C}">
      <dgm:prSet/>
      <dgm:spPr/>
      <dgm:t>
        <a:bodyPr/>
        <a:lstStyle/>
        <a:p>
          <a:endParaRPr lang="zh-CN" altLang="en-US"/>
        </a:p>
      </dgm:t>
    </dgm:pt>
    <dgm:pt modelId="{23B24737-082F-4538-8523-7D6D338433E2}" type="sibTrans" cxnId="{04F794BA-8B49-43F9-AFEC-EEF675866A3C}">
      <dgm:prSet/>
      <dgm:spPr/>
      <dgm:t>
        <a:bodyPr/>
        <a:lstStyle/>
        <a:p>
          <a:endParaRPr lang="zh-CN" altLang="en-US"/>
        </a:p>
      </dgm:t>
    </dgm:pt>
    <dgm:pt modelId="{918B5FF2-2CC0-4AC5-8756-434B61AE6257}">
      <dgm:prSet phldrT="[文本]"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</a:pPr>
          <a:r>
            <a:rPr lang="zh-CN" alt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/>
              <a:ea typeface="等线" panose="02010600030101010101" pitchFamily="2" charset="-122"/>
              <a:cs typeface="+mn-cs"/>
            </a:rPr>
            <a:t>menu_reflect</a:t>
          </a:r>
        </a:p>
      </dgm:t>
    </dgm:pt>
    <dgm:pt modelId="{FE2C09C9-9239-4317-A6AE-A4BB767A7AF4}" type="parTrans" cxnId="{5597933E-569D-4BC3-97AF-539CBF9AD58E}">
      <dgm:prSet/>
      <dgm:spPr/>
      <dgm:t>
        <a:bodyPr/>
        <a:lstStyle/>
        <a:p>
          <a:endParaRPr lang="zh-CN" altLang="en-US"/>
        </a:p>
      </dgm:t>
    </dgm:pt>
    <dgm:pt modelId="{AA8E9C43-997E-43A8-8272-99EE9C7CAD02}" type="sibTrans" cxnId="{5597933E-569D-4BC3-97AF-539CBF9AD58E}">
      <dgm:prSet/>
      <dgm:spPr/>
      <dgm:t>
        <a:bodyPr/>
        <a:lstStyle/>
        <a:p>
          <a:endParaRPr lang="zh-CN" altLang="en-US"/>
        </a:p>
      </dgm:t>
    </dgm:pt>
    <dgm:pt modelId="{C24ADA07-6241-47AB-9917-504FEC74C47E}">
      <dgm:prSet phldrT="[文本]"/>
      <dgm:spPr>
        <a:solidFill>
          <a:srgbClr val="0052D9"/>
        </a:solidFill>
      </dgm:spPr>
      <dgm:t>
        <a:bodyPr/>
        <a:lstStyle/>
        <a:p>
          <a:r>
            <a:rPr lang="en-US" altLang="zh-CN" dirty="0"/>
            <a:t>P-sate</a:t>
          </a:r>
          <a:endParaRPr lang="zh-CN" altLang="en-US" dirty="0"/>
        </a:p>
      </dgm:t>
    </dgm:pt>
    <dgm:pt modelId="{DF930FA5-8212-4AE5-8B0D-3AC930C09FCE}" type="parTrans" cxnId="{C5ED3477-C669-4388-8D41-540F52F2EA05}">
      <dgm:prSet/>
      <dgm:spPr/>
      <dgm:t>
        <a:bodyPr/>
        <a:lstStyle/>
        <a:p>
          <a:endParaRPr lang="zh-CN" altLang="en-US"/>
        </a:p>
      </dgm:t>
    </dgm:pt>
    <dgm:pt modelId="{42E6BF58-97AD-4939-B50C-4B46D62F0A21}" type="sibTrans" cxnId="{C5ED3477-C669-4388-8D41-540F52F2EA05}">
      <dgm:prSet/>
      <dgm:spPr/>
      <dgm:t>
        <a:bodyPr/>
        <a:lstStyle/>
        <a:p>
          <a:endParaRPr lang="zh-CN" altLang="en-US"/>
        </a:p>
      </dgm:t>
    </dgm:pt>
    <dgm:pt modelId="{F7BA748E-C16F-4E7E-ABBB-5CF52ADA2414}">
      <dgm:prSet phldrT="[文本]"/>
      <dgm:spPr/>
      <dgm:t>
        <a:bodyPr/>
        <a:lstStyle/>
        <a:p>
          <a:r>
            <a:rPr lang="en-US" altLang="zh-CN" b="1" dirty="0" err="1"/>
            <a:t>cpu_frequency_switch</a:t>
          </a:r>
          <a:endParaRPr lang="zh-CN" altLang="en-US" b="1" dirty="0"/>
        </a:p>
      </dgm:t>
    </dgm:pt>
    <dgm:pt modelId="{1B3B8E39-5A0F-442B-8B8F-6E85C3882BDE}" type="parTrans" cxnId="{E907B8C0-8427-4F58-BE8B-11BE146BC84F}">
      <dgm:prSet/>
      <dgm:spPr/>
      <dgm:t>
        <a:bodyPr/>
        <a:lstStyle/>
        <a:p>
          <a:endParaRPr lang="zh-CN" altLang="en-US"/>
        </a:p>
      </dgm:t>
    </dgm:pt>
    <dgm:pt modelId="{CFAFFC96-F86D-46E9-8777-CFB868C3FD2B}" type="sibTrans" cxnId="{E907B8C0-8427-4F58-BE8B-11BE146BC84F}">
      <dgm:prSet/>
      <dgm:spPr/>
      <dgm:t>
        <a:bodyPr/>
        <a:lstStyle/>
        <a:p>
          <a:endParaRPr lang="zh-CN" altLang="en-US"/>
        </a:p>
      </dgm:t>
    </dgm:pt>
    <dgm:pt modelId="{459D300D-8891-4546-B5C7-CBD4D5789075}" type="pres">
      <dgm:prSet presAssocID="{8D4EC07E-FE0F-4550-A772-46C41BDE46C6}" presName="Name0" presStyleCnt="0">
        <dgm:presLayoutVars>
          <dgm:dir/>
          <dgm:animLvl val="lvl"/>
          <dgm:resizeHandles val="exact"/>
        </dgm:presLayoutVars>
      </dgm:prSet>
      <dgm:spPr/>
    </dgm:pt>
    <dgm:pt modelId="{856422A0-CABD-40D4-8AB2-2E77CC8DA9A2}" type="pres">
      <dgm:prSet presAssocID="{75F2A90B-50FB-477A-A0E8-0EFE26656BBD}" presName="linNode" presStyleCnt="0"/>
      <dgm:spPr/>
    </dgm:pt>
    <dgm:pt modelId="{723EDFAE-FD74-4423-A101-746AC8CBFDAE}" type="pres">
      <dgm:prSet presAssocID="{75F2A90B-50FB-477A-A0E8-0EFE26656BBD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6252A9F0-EA82-461D-AF5B-914AFAA6BE6E}" type="pres">
      <dgm:prSet presAssocID="{75F2A90B-50FB-477A-A0E8-0EFE26656BBD}" presName="descendantText" presStyleLbl="alignAccFollowNode1" presStyleIdx="0" presStyleCnt="2">
        <dgm:presLayoutVars>
          <dgm:bulletEnabled val="1"/>
        </dgm:presLayoutVars>
      </dgm:prSet>
      <dgm:spPr/>
    </dgm:pt>
    <dgm:pt modelId="{7F4BC7D0-B2D6-44DF-976D-D5F5055DAAA8}" type="pres">
      <dgm:prSet presAssocID="{9B150AD3-A73A-4E1B-9212-3E81457E16DF}" presName="sp" presStyleCnt="0"/>
      <dgm:spPr/>
    </dgm:pt>
    <dgm:pt modelId="{D9A6901F-8D31-4946-8730-5105823C67D9}" type="pres">
      <dgm:prSet presAssocID="{C24ADA07-6241-47AB-9917-504FEC74C47E}" presName="linNode" presStyleCnt="0"/>
      <dgm:spPr/>
    </dgm:pt>
    <dgm:pt modelId="{3BC80699-6265-4590-BE96-052E0467C296}" type="pres">
      <dgm:prSet presAssocID="{C24ADA07-6241-47AB-9917-504FEC74C47E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886C8442-0885-4881-8FE5-F501E9792A5F}" type="pres">
      <dgm:prSet presAssocID="{C24ADA07-6241-47AB-9917-504FEC74C47E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4AE1E70D-1DA8-4A64-BC47-3C7C709B6D8B}" srcId="{8D4EC07E-FE0F-4550-A772-46C41BDE46C6}" destId="{75F2A90B-50FB-477A-A0E8-0EFE26656BBD}" srcOrd="0" destOrd="0" parTransId="{A70DDD43-A73D-49C8-A167-984467B1CB38}" sibTransId="{9B150AD3-A73A-4E1B-9212-3E81457E16DF}"/>
    <dgm:cxn modelId="{5597933E-569D-4BC3-97AF-539CBF9AD58E}" srcId="{75F2A90B-50FB-477A-A0E8-0EFE26656BBD}" destId="{918B5FF2-2CC0-4AC5-8756-434B61AE6257}" srcOrd="1" destOrd="0" parTransId="{FE2C09C9-9239-4317-A6AE-A4BB767A7AF4}" sibTransId="{AA8E9C43-997E-43A8-8272-99EE9C7CAD02}"/>
    <dgm:cxn modelId="{D429584D-4510-4DD4-AC8F-29336A84B5ED}" type="presOf" srcId="{F7BA748E-C16F-4E7E-ABBB-5CF52ADA2414}" destId="{886C8442-0885-4881-8FE5-F501E9792A5F}" srcOrd="0" destOrd="0" presId="urn:microsoft.com/office/officeart/2005/8/layout/vList5"/>
    <dgm:cxn modelId="{D45C5370-E9DD-4D90-A8AC-4FB51E970CE2}" type="presOf" srcId="{918B5FF2-2CC0-4AC5-8756-434B61AE6257}" destId="{6252A9F0-EA82-461D-AF5B-914AFAA6BE6E}" srcOrd="0" destOrd="1" presId="urn:microsoft.com/office/officeart/2005/8/layout/vList5"/>
    <dgm:cxn modelId="{C5ED3477-C669-4388-8D41-540F52F2EA05}" srcId="{8D4EC07E-FE0F-4550-A772-46C41BDE46C6}" destId="{C24ADA07-6241-47AB-9917-504FEC74C47E}" srcOrd="1" destOrd="0" parTransId="{DF930FA5-8212-4AE5-8B0D-3AC930C09FCE}" sibTransId="{42E6BF58-97AD-4939-B50C-4B46D62F0A21}"/>
    <dgm:cxn modelId="{12012A88-54C3-4174-AB9E-640B4B9A59AF}" type="presOf" srcId="{75F2A90B-50FB-477A-A0E8-0EFE26656BBD}" destId="{723EDFAE-FD74-4423-A101-746AC8CBFDAE}" srcOrd="0" destOrd="0" presId="urn:microsoft.com/office/officeart/2005/8/layout/vList5"/>
    <dgm:cxn modelId="{918956A1-2E4B-4F65-A293-CB401D6C4373}" type="presOf" srcId="{BCDB6100-3FF3-4306-833A-0F83B9964A56}" destId="{6252A9F0-EA82-461D-AF5B-914AFAA6BE6E}" srcOrd="0" destOrd="0" presId="urn:microsoft.com/office/officeart/2005/8/layout/vList5"/>
    <dgm:cxn modelId="{8CC659AA-D32D-40A3-8635-F2E33A233C26}" type="presOf" srcId="{C24ADA07-6241-47AB-9917-504FEC74C47E}" destId="{3BC80699-6265-4590-BE96-052E0467C296}" srcOrd="0" destOrd="0" presId="urn:microsoft.com/office/officeart/2005/8/layout/vList5"/>
    <dgm:cxn modelId="{04F794BA-8B49-43F9-AFEC-EEF675866A3C}" srcId="{75F2A90B-50FB-477A-A0E8-0EFE26656BBD}" destId="{BCDB6100-3FF3-4306-833A-0F83B9964A56}" srcOrd="0" destOrd="0" parTransId="{88B98516-C146-4F10-B1E7-159F92115953}" sibTransId="{23B24737-082F-4538-8523-7D6D338433E2}"/>
    <dgm:cxn modelId="{E907B8C0-8427-4F58-BE8B-11BE146BC84F}" srcId="{C24ADA07-6241-47AB-9917-504FEC74C47E}" destId="{F7BA748E-C16F-4E7E-ABBB-5CF52ADA2414}" srcOrd="0" destOrd="0" parTransId="{1B3B8E39-5A0F-442B-8B8F-6E85C3882BDE}" sibTransId="{CFAFFC96-F86D-46E9-8777-CFB868C3FD2B}"/>
    <dgm:cxn modelId="{115393C1-0C40-4BE7-A513-9A2B638FEDBD}" type="presOf" srcId="{8D4EC07E-FE0F-4550-A772-46C41BDE46C6}" destId="{459D300D-8891-4546-B5C7-CBD4D5789075}" srcOrd="0" destOrd="0" presId="urn:microsoft.com/office/officeart/2005/8/layout/vList5"/>
    <dgm:cxn modelId="{894C6EA9-87BD-4777-BCAF-ACC9126AA94F}" type="presParOf" srcId="{459D300D-8891-4546-B5C7-CBD4D5789075}" destId="{856422A0-CABD-40D4-8AB2-2E77CC8DA9A2}" srcOrd="0" destOrd="0" presId="urn:microsoft.com/office/officeart/2005/8/layout/vList5"/>
    <dgm:cxn modelId="{79456047-E91A-4235-A107-C74F06B2E0B5}" type="presParOf" srcId="{856422A0-CABD-40D4-8AB2-2E77CC8DA9A2}" destId="{723EDFAE-FD74-4423-A101-746AC8CBFDAE}" srcOrd="0" destOrd="0" presId="urn:microsoft.com/office/officeart/2005/8/layout/vList5"/>
    <dgm:cxn modelId="{C33BCF7F-8BDE-45C3-A35C-4B07E62DBD76}" type="presParOf" srcId="{856422A0-CABD-40D4-8AB2-2E77CC8DA9A2}" destId="{6252A9F0-EA82-461D-AF5B-914AFAA6BE6E}" srcOrd="1" destOrd="0" presId="urn:microsoft.com/office/officeart/2005/8/layout/vList5"/>
    <dgm:cxn modelId="{82D57107-E347-40D5-90AE-BFE746840C06}" type="presParOf" srcId="{459D300D-8891-4546-B5C7-CBD4D5789075}" destId="{7F4BC7D0-B2D6-44DF-976D-D5F5055DAAA8}" srcOrd="1" destOrd="0" presId="urn:microsoft.com/office/officeart/2005/8/layout/vList5"/>
    <dgm:cxn modelId="{CDA76220-F24B-428D-B8F9-34B0D06EF0DE}" type="presParOf" srcId="{459D300D-8891-4546-B5C7-CBD4D5789075}" destId="{D9A6901F-8D31-4946-8730-5105823C67D9}" srcOrd="2" destOrd="0" presId="urn:microsoft.com/office/officeart/2005/8/layout/vList5"/>
    <dgm:cxn modelId="{A11919A8-649A-4C36-93AF-489A67EA7063}" type="presParOf" srcId="{D9A6901F-8D31-4946-8730-5105823C67D9}" destId="{3BC80699-6265-4590-BE96-052E0467C296}" srcOrd="0" destOrd="0" presId="urn:microsoft.com/office/officeart/2005/8/layout/vList5"/>
    <dgm:cxn modelId="{BCA993C6-B24F-45EA-9ACA-9AF751E48178}" type="presParOf" srcId="{D9A6901F-8D31-4946-8730-5105823C67D9}" destId="{886C8442-0885-4881-8FE5-F501E9792A5F}" srcOrd="1" destOrd="0" presId="urn:microsoft.com/office/officeart/2005/8/layout/vList5"/>
  </dgm:cxnLst>
  <dgm:bg/>
  <dgm:whole>
    <a:ln w="9525" cap="flat" cmpd="sng" algn="ctr">
      <a:solidFill>
        <a:schemeClr val="tx1"/>
      </a:solidFill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F763D9-A5B6-4C75-A95B-F148376E83B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65C447-F185-44F1-9401-967FDA04C2ED}">
      <dgm:prSet phldrT="[文本]"/>
      <dgm:spPr>
        <a:solidFill>
          <a:srgbClr val="0052D9"/>
        </a:solidFill>
      </dgm:spPr>
      <dgm:t>
        <a:bodyPr/>
        <a:lstStyle/>
        <a:p>
          <a:r>
            <a:rPr lang="zh-CN" altLang="en-US" dirty="0"/>
            <a:t>扩缩域划分</a:t>
          </a:r>
        </a:p>
      </dgm:t>
    </dgm:pt>
    <dgm:pt modelId="{882B3880-3BEC-477F-9DE1-69291D91C34B}" type="parTrans" cxnId="{4140F25E-384D-47D5-A78B-157C3954F5FE}">
      <dgm:prSet/>
      <dgm:spPr/>
      <dgm:t>
        <a:bodyPr/>
        <a:lstStyle/>
        <a:p>
          <a:endParaRPr lang="zh-CN" altLang="en-US"/>
        </a:p>
      </dgm:t>
    </dgm:pt>
    <dgm:pt modelId="{6FC1847F-D9EC-40AC-88DB-0B22B8D0D94A}" type="sibTrans" cxnId="{4140F25E-384D-47D5-A78B-157C3954F5FE}">
      <dgm:prSet/>
      <dgm:spPr/>
      <dgm:t>
        <a:bodyPr/>
        <a:lstStyle/>
        <a:p>
          <a:endParaRPr lang="zh-CN" altLang="en-US"/>
        </a:p>
      </dgm:t>
    </dgm:pt>
    <dgm:pt modelId="{F78087AD-2CB2-4E43-AB8F-BEF39AAB5B4E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zh-CN" altLang="en-US" b="1" dirty="0">
              <a:solidFill>
                <a:schemeClr val="tx1"/>
              </a:solidFill>
            </a:rPr>
            <a:t>默认以</a:t>
          </a:r>
          <a:r>
            <a:rPr lang="en-US" altLang="zh-CN" b="1" dirty="0">
              <a:solidFill>
                <a:schemeClr val="tx1"/>
              </a:solidFill>
            </a:rPr>
            <a:t>package</a:t>
          </a:r>
          <a:r>
            <a:rPr lang="zh-CN" altLang="en-US" b="1" dirty="0">
              <a:solidFill>
                <a:schemeClr val="tx1"/>
              </a:solidFill>
            </a:rPr>
            <a:t>为作为扩缩域扩缩核</a:t>
          </a:r>
        </a:p>
      </dgm:t>
    </dgm:pt>
    <dgm:pt modelId="{93684153-79A7-43C9-B5C1-B99D120B3874}" type="parTrans" cxnId="{E31F5C3D-F5FC-4F4C-BF3E-CED2D3EA3A52}">
      <dgm:prSet/>
      <dgm:spPr/>
      <dgm:t>
        <a:bodyPr/>
        <a:lstStyle/>
        <a:p>
          <a:endParaRPr lang="zh-CN" altLang="en-US"/>
        </a:p>
      </dgm:t>
    </dgm:pt>
    <dgm:pt modelId="{7C091800-3A6A-420D-B30C-E86491970CCB}" type="sibTrans" cxnId="{E31F5C3D-F5FC-4F4C-BF3E-CED2D3EA3A52}">
      <dgm:prSet/>
      <dgm:spPr/>
      <dgm:t>
        <a:bodyPr/>
        <a:lstStyle/>
        <a:p>
          <a:endParaRPr lang="zh-CN" altLang="en-US"/>
        </a:p>
      </dgm:t>
    </dgm:pt>
    <dgm:pt modelId="{64F9090E-5DEB-4963-94E6-17FBB4606EF2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endParaRPr lang="zh-CN" altLang="en-US" dirty="0"/>
        </a:p>
      </dgm:t>
    </dgm:pt>
    <dgm:pt modelId="{9F7792A3-89F8-4A13-AC54-3C3BC601314F}" type="parTrans" cxnId="{5140749E-9FDC-4C11-B22E-E6F808B3078A}">
      <dgm:prSet/>
      <dgm:spPr/>
      <dgm:t>
        <a:bodyPr/>
        <a:lstStyle/>
        <a:p>
          <a:endParaRPr lang="zh-CN" altLang="en-US"/>
        </a:p>
      </dgm:t>
    </dgm:pt>
    <dgm:pt modelId="{0ABF9405-F8B0-40CC-9092-0D29DB86E3E3}" type="sibTrans" cxnId="{5140749E-9FDC-4C11-B22E-E6F808B3078A}">
      <dgm:prSet/>
      <dgm:spPr/>
      <dgm:t>
        <a:bodyPr/>
        <a:lstStyle/>
        <a:p>
          <a:endParaRPr lang="zh-CN" altLang="en-US"/>
        </a:p>
      </dgm:t>
    </dgm:pt>
    <dgm:pt modelId="{43281337-149D-4D8D-9DC2-25F6F8B3532F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zh-CN" altLang="en-US" b="1" dirty="0">
              <a:solidFill>
                <a:schemeClr val="tx1"/>
              </a:solidFill>
            </a:rPr>
            <a:t>绑单核的进程被唤醒时，对应核设置为活动核</a:t>
          </a:r>
        </a:p>
      </dgm:t>
    </dgm:pt>
    <dgm:pt modelId="{D80DCE2F-62C2-4090-AC3B-1FFF8C517C7C}" type="parTrans" cxnId="{1F46ECD6-071E-4007-808F-844C806238E4}">
      <dgm:prSet/>
      <dgm:spPr/>
      <dgm:t>
        <a:bodyPr/>
        <a:lstStyle/>
        <a:p>
          <a:endParaRPr lang="zh-CN" altLang="en-US"/>
        </a:p>
      </dgm:t>
    </dgm:pt>
    <dgm:pt modelId="{817B6366-6857-4C56-8C34-42F6217D849F}" type="sibTrans" cxnId="{1F46ECD6-071E-4007-808F-844C806238E4}">
      <dgm:prSet/>
      <dgm:spPr/>
      <dgm:t>
        <a:bodyPr/>
        <a:lstStyle/>
        <a:p>
          <a:endParaRPr lang="zh-CN" altLang="en-US"/>
        </a:p>
      </dgm:t>
    </dgm:pt>
    <dgm:pt modelId="{75CA9CF9-6C6A-4DAF-A36C-02A73AF24049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zh-CN" altLang="en-US" b="1" dirty="0">
              <a:solidFill>
                <a:schemeClr val="tx1"/>
              </a:solidFill>
            </a:rPr>
            <a:t>跨</a:t>
          </a:r>
          <a:r>
            <a:rPr lang="en-US" altLang="zh-CN" b="1" dirty="0" err="1">
              <a:solidFill>
                <a:schemeClr val="tx1"/>
              </a:solidFill>
            </a:rPr>
            <a:t>numa</a:t>
          </a:r>
          <a:r>
            <a:rPr lang="zh-CN" altLang="en-US" b="1" dirty="0">
              <a:solidFill>
                <a:schemeClr val="tx1"/>
              </a:solidFill>
            </a:rPr>
            <a:t>范围绑核，每个</a:t>
          </a:r>
          <a:r>
            <a:rPr lang="en-US" altLang="zh-CN" b="1" dirty="0" err="1">
              <a:solidFill>
                <a:schemeClr val="tx1"/>
              </a:solidFill>
            </a:rPr>
            <a:t>numa</a:t>
          </a:r>
          <a:r>
            <a:rPr lang="zh-CN" altLang="en-US" b="1" dirty="0">
              <a:solidFill>
                <a:schemeClr val="tx1"/>
              </a:solidFill>
            </a:rPr>
            <a:t>的绑核范围作为扩缩域</a:t>
          </a:r>
        </a:p>
      </dgm:t>
    </dgm:pt>
    <dgm:pt modelId="{408161D4-8932-444C-93C2-7B413926D835}" type="parTrans" cxnId="{0CBD7603-788A-4BA6-9F52-A56EF5DECFCF}">
      <dgm:prSet/>
      <dgm:spPr/>
      <dgm:t>
        <a:bodyPr/>
        <a:lstStyle/>
        <a:p>
          <a:endParaRPr lang="zh-CN" altLang="en-US"/>
        </a:p>
      </dgm:t>
    </dgm:pt>
    <dgm:pt modelId="{868E22EA-6721-4E9E-B092-54BF2630EC3A}" type="sibTrans" cxnId="{0CBD7603-788A-4BA6-9F52-A56EF5DECFCF}">
      <dgm:prSet/>
      <dgm:spPr/>
      <dgm:t>
        <a:bodyPr/>
        <a:lstStyle/>
        <a:p>
          <a:endParaRPr lang="zh-CN" altLang="en-US"/>
        </a:p>
      </dgm:t>
    </dgm:pt>
    <dgm:pt modelId="{BDDFB70A-E3B6-4C11-A29F-C021A8ECCA61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zh-CN" altLang="en-US" b="1" dirty="0">
              <a:solidFill>
                <a:schemeClr val="tx1"/>
              </a:solidFill>
            </a:rPr>
            <a:t>多个范围绑核，绑核范围无重叠：绑定的范围分别作为扩缩域</a:t>
          </a:r>
        </a:p>
      </dgm:t>
    </dgm:pt>
    <dgm:pt modelId="{B1DAFBE8-5BD5-4C44-8620-A3143D950459}" type="parTrans" cxnId="{8F6EA44E-4752-42D7-9881-81A5A209B7D9}">
      <dgm:prSet/>
      <dgm:spPr/>
      <dgm:t>
        <a:bodyPr/>
        <a:lstStyle/>
        <a:p>
          <a:endParaRPr lang="zh-CN" altLang="en-US"/>
        </a:p>
      </dgm:t>
    </dgm:pt>
    <dgm:pt modelId="{B3107BE8-B830-4C34-9D7A-73EF6E83D002}" type="sibTrans" cxnId="{8F6EA44E-4752-42D7-9881-81A5A209B7D9}">
      <dgm:prSet/>
      <dgm:spPr/>
      <dgm:t>
        <a:bodyPr/>
        <a:lstStyle/>
        <a:p>
          <a:endParaRPr lang="zh-CN" altLang="en-US"/>
        </a:p>
      </dgm:t>
    </dgm:pt>
    <dgm:pt modelId="{0E99B943-C32C-4CF1-9EAB-F90F78C2FF8B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zh-CN" altLang="en-US" b="1" dirty="0">
              <a:solidFill>
                <a:schemeClr val="tx1"/>
              </a:solidFill>
            </a:rPr>
            <a:t>多个范围绑核，多个绑定范围有重叠</a:t>
          </a:r>
          <a:r>
            <a:rPr lang="en-US" altLang="zh-CN" b="1" dirty="0">
              <a:solidFill>
                <a:schemeClr val="tx1"/>
              </a:solidFill>
            </a:rPr>
            <a:t>:</a:t>
          </a:r>
          <a:r>
            <a:rPr lang="zh-CN" altLang="en-US" b="1" dirty="0">
              <a:solidFill>
                <a:schemeClr val="tx1"/>
              </a:solidFill>
            </a:rPr>
            <a:t>绑定范围都不缩核</a:t>
          </a:r>
        </a:p>
      </dgm:t>
    </dgm:pt>
    <dgm:pt modelId="{3968CE24-18F2-4E7A-AB1C-D82523F63824}" type="parTrans" cxnId="{719F5FDF-6668-43B7-B337-FBA1C436B405}">
      <dgm:prSet/>
      <dgm:spPr/>
      <dgm:t>
        <a:bodyPr/>
        <a:lstStyle/>
        <a:p>
          <a:endParaRPr lang="zh-CN" altLang="en-US"/>
        </a:p>
      </dgm:t>
    </dgm:pt>
    <dgm:pt modelId="{BA47707F-8EC3-460A-A53F-92854B2B6EEB}" type="sibTrans" cxnId="{719F5FDF-6668-43B7-B337-FBA1C436B405}">
      <dgm:prSet/>
      <dgm:spPr/>
      <dgm:t>
        <a:bodyPr/>
        <a:lstStyle/>
        <a:p>
          <a:endParaRPr lang="zh-CN" altLang="en-US"/>
        </a:p>
      </dgm:t>
    </dgm:pt>
    <dgm:pt modelId="{005364DA-C9E4-47E7-8ADE-AF0B06288AAF}">
      <dgm:prSet phldrT="[文本]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zh-CN" altLang="en-US" b="1" dirty="0">
              <a:solidFill>
                <a:schemeClr val="tx1"/>
              </a:solidFill>
            </a:rPr>
            <a:t>不迁移内核线程</a:t>
          </a:r>
        </a:p>
      </dgm:t>
    </dgm:pt>
    <dgm:pt modelId="{616139F1-5728-45C0-9347-3BE5550ACD99}" type="parTrans" cxnId="{6E15A1D6-B47D-4852-8648-EF94FE99620C}">
      <dgm:prSet/>
      <dgm:spPr/>
      <dgm:t>
        <a:bodyPr/>
        <a:lstStyle/>
        <a:p>
          <a:endParaRPr lang="zh-CN" altLang="en-US"/>
        </a:p>
      </dgm:t>
    </dgm:pt>
    <dgm:pt modelId="{652219EF-B66F-4E4E-B459-6CA42C1CA353}" type="sibTrans" cxnId="{6E15A1D6-B47D-4852-8648-EF94FE99620C}">
      <dgm:prSet/>
      <dgm:spPr/>
      <dgm:t>
        <a:bodyPr/>
        <a:lstStyle/>
        <a:p>
          <a:endParaRPr lang="zh-CN" altLang="en-US"/>
        </a:p>
      </dgm:t>
    </dgm:pt>
    <dgm:pt modelId="{B31BD106-2DB5-4CA9-9DC8-6A0A418AF74A}" type="pres">
      <dgm:prSet presAssocID="{87F763D9-A5B6-4C75-A95B-F148376E83B1}" presName="Name0" presStyleCnt="0">
        <dgm:presLayoutVars>
          <dgm:dir/>
          <dgm:animLvl val="lvl"/>
          <dgm:resizeHandles val="exact"/>
        </dgm:presLayoutVars>
      </dgm:prSet>
      <dgm:spPr/>
    </dgm:pt>
    <dgm:pt modelId="{46962A22-49A4-4714-8A6A-F68E4C514F7E}" type="pres">
      <dgm:prSet presAssocID="{6765C447-F185-44F1-9401-967FDA04C2ED}" presName="composite" presStyleCnt="0"/>
      <dgm:spPr/>
    </dgm:pt>
    <dgm:pt modelId="{BC45CA72-F3AB-4979-A164-B239FD124C6E}" type="pres">
      <dgm:prSet presAssocID="{6765C447-F185-44F1-9401-967FDA04C2ED}" presName="parTx" presStyleLbl="alignNode1" presStyleIdx="0" presStyleCnt="1" custLinFactNeighborY="-7656">
        <dgm:presLayoutVars>
          <dgm:chMax val="0"/>
          <dgm:chPref val="0"/>
          <dgm:bulletEnabled val="1"/>
        </dgm:presLayoutVars>
      </dgm:prSet>
      <dgm:spPr/>
    </dgm:pt>
    <dgm:pt modelId="{FFA552E0-693D-4456-8EBC-894C0C7A97BA}" type="pres">
      <dgm:prSet presAssocID="{6765C447-F185-44F1-9401-967FDA04C2ED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0CBD7603-788A-4BA6-9F52-A56EF5DECFCF}" srcId="{6765C447-F185-44F1-9401-967FDA04C2ED}" destId="{75CA9CF9-6C6A-4DAF-A36C-02A73AF24049}" srcOrd="4" destOrd="0" parTransId="{408161D4-8932-444C-93C2-7B413926D835}" sibTransId="{868E22EA-6721-4E9E-B092-54BF2630EC3A}"/>
    <dgm:cxn modelId="{5CE46D0D-FCB7-4E33-8E7B-C1160DB6944C}" type="presOf" srcId="{87F763D9-A5B6-4C75-A95B-F148376E83B1}" destId="{B31BD106-2DB5-4CA9-9DC8-6A0A418AF74A}" srcOrd="0" destOrd="0" presId="urn:microsoft.com/office/officeart/2005/8/layout/hList1"/>
    <dgm:cxn modelId="{18DA7517-BD3D-45ED-8742-BB8EFE017776}" type="presOf" srcId="{43281337-149D-4D8D-9DC2-25F6F8B3532F}" destId="{FFA552E0-693D-4456-8EBC-894C0C7A97BA}" srcOrd="0" destOrd="1" presId="urn:microsoft.com/office/officeart/2005/8/layout/hList1"/>
    <dgm:cxn modelId="{3552B918-1731-4556-9DDE-EF705B4D942F}" type="presOf" srcId="{005364DA-C9E4-47E7-8ADE-AF0B06288AAF}" destId="{FFA552E0-693D-4456-8EBC-894C0C7A97BA}" srcOrd="0" destOrd="5" presId="urn:microsoft.com/office/officeart/2005/8/layout/hList1"/>
    <dgm:cxn modelId="{17913436-8206-49F6-9315-FC57F8600844}" type="presOf" srcId="{BDDFB70A-E3B6-4C11-A29F-C021A8ECCA61}" destId="{FFA552E0-693D-4456-8EBC-894C0C7A97BA}" srcOrd="0" destOrd="2" presId="urn:microsoft.com/office/officeart/2005/8/layout/hList1"/>
    <dgm:cxn modelId="{E31F5C3D-F5FC-4F4C-BF3E-CED2D3EA3A52}" srcId="{6765C447-F185-44F1-9401-967FDA04C2ED}" destId="{F78087AD-2CB2-4E43-AB8F-BEF39AAB5B4E}" srcOrd="0" destOrd="0" parTransId="{93684153-79A7-43C9-B5C1-B99D120B3874}" sibTransId="{7C091800-3A6A-420D-B30C-E86491970CCB}"/>
    <dgm:cxn modelId="{4140F25E-384D-47D5-A78B-157C3954F5FE}" srcId="{87F763D9-A5B6-4C75-A95B-F148376E83B1}" destId="{6765C447-F185-44F1-9401-967FDA04C2ED}" srcOrd="0" destOrd="0" parTransId="{882B3880-3BEC-477F-9DE1-69291D91C34B}" sibTransId="{6FC1847F-D9EC-40AC-88DB-0B22B8D0D94A}"/>
    <dgm:cxn modelId="{69908042-4BCE-43E3-A4FC-EABC6A6A1770}" type="presOf" srcId="{F78087AD-2CB2-4E43-AB8F-BEF39AAB5B4E}" destId="{FFA552E0-693D-4456-8EBC-894C0C7A97BA}" srcOrd="0" destOrd="0" presId="urn:microsoft.com/office/officeart/2005/8/layout/hList1"/>
    <dgm:cxn modelId="{E591F345-CC16-48B5-BFAE-1402996FDE5F}" type="presOf" srcId="{6765C447-F185-44F1-9401-967FDA04C2ED}" destId="{BC45CA72-F3AB-4979-A164-B239FD124C6E}" srcOrd="0" destOrd="0" presId="urn:microsoft.com/office/officeart/2005/8/layout/hList1"/>
    <dgm:cxn modelId="{8F6EA44E-4752-42D7-9881-81A5A209B7D9}" srcId="{6765C447-F185-44F1-9401-967FDA04C2ED}" destId="{BDDFB70A-E3B6-4C11-A29F-C021A8ECCA61}" srcOrd="2" destOrd="0" parTransId="{B1DAFBE8-5BD5-4C44-8620-A3143D950459}" sibTransId="{B3107BE8-B830-4C34-9D7A-73EF6E83D002}"/>
    <dgm:cxn modelId="{0967CB79-2308-4209-9189-20EF357B5887}" type="presOf" srcId="{64F9090E-5DEB-4963-94E6-17FBB4606EF2}" destId="{FFA552E0-693D-4456-8EBC-894C0C7A97BA}" srcOrd="0" destOrd="6" presId="urn:microsoft.com/office/officeart/2005/8/layout/hList1"/>
    <dgm:cxn modelId="{5140749E-9FDC-4C11-B22E-E6F808B3078A}" srcId="{6765C447-F185-44F1-9401-967FDA04C2ED}" destId="{64F9090E-5DEB-4963-94E6-17FBB4606EF2}" srcOrd="6" destOrd="0" parTransId="{9F7792A3-89F8-4A13-AC54-3C3BC601314F}" sibTransId="{0ABF9405-F8B0-40CC-9092-0D29DB86E3E3}"/>
    <dgm:cxn modelId="{2EAD859E-6EB3-4817-8142-8B0263125C22}" type="presOf" srcId="{75CA9CF9-6C6A-4DAF-A36C-02A73AF24049}" destId="{FFA552E0-693D-4456-8EBC-894C0C7A97BA}" srcOrd="0" destOrd="4" presId="urn:microsoft.com/office/officeart/2005/8/layout/hList1"/>
    <dgm:cxn modelId="{6E15A1D6-B47D-4852-8648-EF94FE99620C}" srcId="{6765C447-F185-44F1-9401-967FDA04C2ED}" destId="{005364DA-C9E4-47E7-8ADE-AF0B06288AAF}" srcOrd="5" destOrd="0" parTransId="{616139F1-5728-45C0-9347-3BE5550ACD99}" sibTransId="{652219EF-B66F-4E4E-B459-6CA42C1CA353}"/>
    <dgm:cxn modelId="{1F46ECD6-071E-4007-808F-844C806238E4}" srcId="{6765C447-F185-44F1-9401-967FDA04C2ED}" destId="{43281337-149D-4D8D-9DC2-25F6F8B3532F}" srcOrd="1" destOrd="0" parTransId="{D80DCE2F-62C2-4090-AC3B-1FFF8C517C7C}" sibTransId="{817B6366-6857-4C56-8C34-42F6217D849F}"/>
    <dgm:cxn modelId="{719F5FDF-6668-43B7-B337-FBA1C436B405}" srcId="{6765C447-F185-44F1-9401-967FDA04C2ED}" destId="{0E99B943-C32C-4CF1-9EAB-F90F78C2FF8B}" srcOrd="3" destOrd="0" parTransId="{3968CE24-18F2-4E7A-AB1C-D82523F63824}" sibTransId="{BA47707F-8EC3-460A-A53F-92854B2B6EEB}"/>
    <dgm:cxn modelId="{FAD03CED-7EF5-4DD4-820E-7718D914B867}" type="presOf" srcId="{0E99B943-C32C-4CF1-9EAB-F90F78C2FF8B}" destId="{FFA552E0-693D-4456-8EBC-894C0C7A97BA}" srcOrd="0" destOrd="3" presId="urn:microsoft.com/office/officeart/2005/8/layout/hList1"/>
    <dgm:cxn modelId="{5EFDF5A3-763C-419A-8B52-54DD32AB6AAC}" type="presParOf" srcId="{B31BD106-2DB5-4CA9-9DC8-6A0A418AF74A}" destId="{46962A22-49A4-4714-8A6A-F68E4C514F7E}" srcOrd="0" destOrd="0" presId="urn:microsoft.com/office/officeart/2005/8/layout/hList1"/>
    <dgm:cxn modelId="{91EF832A-98DA-4C89-B9E1-226BB5D6AF44}" type="presParOf" srcId="{46962A22-49A4-4714-8A6A-F68E4C514F7E}" destId="{BC45CA72-F3AB-4979-A164-B239FD124C6E}" srcOrd="0" destOrd="0" presId="urn:microsoft.com/office/officeart/2005/8/layout/hList1"/>
    <dgm:cxn modelId="{5FB0AEA3-8A11-4456-8A52-C9F7A1A52709}" type="presParOf" srcId="{46962A22-49A4-4714-8A6A-F68E4C514F7E}" destId="{FFA552E0-693D-4456-8EBC-894C0C7A97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6F81A71-6A9D-428A-BF7C-386EDAF525CF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F7EA988-7707-44C2-9677-F4500157A0EF}">
      <dgm:prSet phldrT="[文本]"/>
      <dgm:spPr/>
      <dgm:t>
        <a:bodyPr/>
        <a:lstStyle/>
        <a:p>
          <a:r>
            <a:rPr lang="zh-CN" altLang="en-US" dirty="0"/>
            <a:t>秒级</a:t>
          </a:r>
        </a:p>
      </dgm:t>
    </dgm:pt>
    <dgm:pt modelId="{DBD22401-AC27-4B39-A8AE-FD0FA79C9C53}" type="parTrans" cxnId="{1BE9A67C-D760-478A-BEFF-33C997634F68}">
      <dgm:prSet/>
      <dgm:spPr/>
      <dgm:t>
        <a:bodyPr/>
        <a:lstStyle/>
        <a:p>
          <a:endParaRPr lang="zh-CN" altLang="en-US"/>
        </a:p>
      </dgm:t>
    </dgm:pt>
    <dgm:pt modelId="{B342832F-D04B-4C5F-B744-CC3D5BB7145A}" type="sibTrans" cxnId="{1BE9A67C-D760-478A-BEFF-33C997634F68}">
      <dgm:prSet/>
      <dgm:spPr/>
      <dgm:t>
        <a:bodyPr/>
        <a:lstStyle/>
        <a:p>
          <a:endParaRPr lang="zh-CN" altLang="en-US"/>
        </a:p>
      </dgm:t>
    </dgm:pt>
    <dgm:pt modelId="{54D3827D-3518-4AB6-81AF-E3F7A622FBAD}">
      <dgm:prSet phldrT="[文本]"/>
      <dgm:spPr/>
      <dgm:t>
        <a:bodyPr/>
        <a:lstStyle/>
        <a:p>
          <a:r>
            <a:rPr lang="zh-CN" altLang="en-US" dirty="0"/>
            <a:t>毫秒级</a:t>
          </a:r>
        </a:p>
      </dgm:t>
    </dgm:pt>
    <dgm:pt modelId="{A1EEE32A-3D46-4516-AECD-57CC222B74C0}" type="parTrans" cxnId="{D7A74D40-F05B-442F-A0E3-EFDD6C90E0B4}">
      <dgm:prSet/>
      <dgm:spPr/>
      <dgm:t>
        <a:bodyPr/>
        <a:lstStyle/>
        <a:p>
          <a:endParaRPr lang="zh-CN" altLang="en-US"/>
        </a:p>
      </dgm:t>
    </dgm:pt>
    <dgm:pt modelId="{2773130F-3B4F-4DB1-8553-4E32CB25BE03}" type="sibTrans" cxnId="{D7A74D40-F05B-442F-A0E3-EFDD6C90E0B4}">
      <dgm:prSet/>
      <dgm:spPr/>
      <dgm:t>
        <a:bodyPr/>
        <a:lstStyle/>
        <a:p>
          <a:endParaRPr lang="zh-CN" altLang="en-US"/>
        </a:p>
      </dgm:t>
    </dgm:pt>
    <dgm:pt modelId="{01421AF0-6675-4105-9FDC-3CCBFF5828C7}">
      <dgm:prSet phldrT="[文本]"/>
      <dgm:spPr/>
      <dgm:t>
        <a:bodyPr/>
        <a:lstStyle/>
        <a:p>
          <a:r>
            <a:rPr lang="zh-CN" altLang="en-US" dirty="0"/>
            <a:t>微秒级</a:t>
          </a:r>
        </a:p>
      </dgm:t>
    </dgm:pt>
    <dgm:pt modelId="{5B0A6063-2D37-438B-B32C-FD39571AB124}" type="parTrans" cxnId="{BBEAFE28-2142-4F1E-9B22-BEBDA30589C5}">
      <dgm:prSet/>
      <dgm:spPr/>
      <dgm:t>
        <a:bodyPr/>
        <a:lstStyle/>
        <a:p>
          <a:endParaRPr lang="zh-CN" altLang="en-US"/>
        </a:p>
      </dgm:t>
    </dgm:pt>
    <dgm:pt modelId="{159D8354-D432-49E4-A499-1BBA84490548}" type="sibTrans" cxnId="{BBEAFE28-2142-4F1E-9B22-BEBDA30589C5}">
      <dgm:prSet/>
      <dgm:spPr/>
      <dgm:t>
        <a:bodyPr/>
        <a:lstStyle/>
        <a:p>
          <a:endParaRPr lang="zh-CN" altLang="en-US"/>
        </a:p>
      </dgm:t>
    </dgm:pt>
    <dgm:pt modelId="{5A80FE76-C161-4555-AD78-2B24531EDCAA}" type="pres">
      <dgm:prSet presAssocID="{86F81A71-6A9D-428A-BF7C-386EDAF525CF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9A551EC6-49EC-47A8-A699-92E2DB3264C1}" type="pres">
      <dgm:prSet presAssocID="{5F7EA988-7707-44C2-9677-F4500157A0EF}" presName="Accent1" presStyleCnt="0"/>
      <dgm:spPr/>
    </dgm:pt>
    <dgm:pt modelId="{B9683780-9710-4982-A7FB-3DCFA5C4257D}" type="pres">
      <dgm:prSet presAssocID="{5F7EA988-7707-44C2-9677-F4500157A0EF}" presName="Accent" presStyleLbl="node1" presStyleIdx="0" presStyleCnt="3" custLinFactNeighborX="6667" custLinFactNeighborY="-98541"/>
      <dgm:spPr>
        <a:solidFill>
          <a:srgbClr val="0052D9"/>
        </a:solidFill>
      </dgm:spPr>
    </dgm:pt>
    <dgm:pt modelId="{78DB5736-D21C-4EE2-9248-E6109F4E1EBC}" type="pres">
      <dgm:prSet presAssocID="{5F7EA988-7707-44C2-9677-F4500157A0EF}" presName="Parent1" presStyleLbl="revTx" presStyleIdx="0" presStyleCnt="3" custLinFactY="-148580" custLinFactNeighborX="3890" custLinFactNeighborY="-200000">
        <dgm:presLayoutVars>
          <dgm:chMax val="1"/>
          <dgm:chPref val="1"/>
          <dgm:bulletEnabled val="1"/>
        </dgm:presLayoutVars>
      </dgm:prSet>
      <dgm:spPr/>
    </dgm:pt>
    <dgm:pt modelId="{DA98537C-041D-489C-A646-D822B5EC084D}" type="pres">
      <dgm:prSet presAssocID="{54D3827D-3518-4AB6-81AF-E3F7A622FBAD}" presName="Accent2" presStyleCnt="0"/>
      <dgm:spPr/>
    </dgm:pt>
    <dgm:pt modelId="{CD194998-48E8-4E9A-8D12-55E6ED60DDC2}" type="pres">
      <dgm:prSet presAssocID="{54D3827D-3518-4AB6-81AF-E3F7A622FBAD}" presName="Accent" presStyleLbl="node1" presStyleIdx="1" presStyleCnt="3" custLinFactNeighborX="29255"/>
      <dgm:spPr>
        <a:solidFill>
          <a:srgbClr val="0052D9"/>
        </a:solidFill>
      </dgm:spPr>
    </dgm:pt>
    <dgm:pt modelId="{B8487040-A34A-4924-B30C-8ACAE15E0482}" type="pres">
      <dgm:prSet presAssocID="{54D3827D-3518-4AB6-81AF-E3F7A622FBAD}" presName="Parent2" presStyleLbl="revTx" presStyleIdx="1" presStyleCnt="3" custLinFactNeighborX="83235" custLinFactNeighborY="17118">
        <dgm:presLayoutVars>
          <dgm:chMax val="1"/>
          <dgm:chPref val="1"/>
          <dgm:bulletEnabled val="1"/>
        </dgm:presLayoutVars>
      </dgm:prSet>
      <dgm:spPr/>
    </dgm:pt>
    <dgm:pt modelId="{6264FC3C-FAB3-4FD7-980C-893475C9DCEC}" type="pres">
      <dgm:prSet presAssocID="{01421AF0-6675-4105-9FDC-3CCBFF5828C7}" presName="Accent3" presStyleCnt="0"/>
      <dgm:spPr/>
    </dgm:pt>
    <dgm:pt modelId="{3034C876-F082-4B7D-964D-8172A0973647}" type="pres">
      <dgm:prSet presAssocID="{01421AF0-6675-4105-9FDC-3CCBFF5828C7}" presName="Accent" presStyleLbl="node1" presStyleIdx="2" presStyleCnt="3" custLinFactNeighborX="20125" custLinFactNeighborY="99075"/>
      <dgm:spPr>
        <a:solidFill>
          <a:srgbClr val="0052D9"/>
        </a:solidFill>
      </dgm:spPr>
    </dgm:pt>
    <dgm:pt modelId="{1DDE63F3-B276-4E9E-B9F7-EDE629DDC4E0}" type="pres">
      <dgm:prSet presAssocID="{01421AF0-6675-4105-9FDC-3CCBFF5828C7}" presName="Parent3" presStyleLbl="revTx" presStyleIdx="2" presStyleCnt="3" custLinFactY="108120" custLinFactNeighborX="31116" custLinFactNeighborY="200000">
        <dgm:presLayoutVars>
          <dgm:chMax val="1"/>
          <dgm:chPref val="1"/>
          <dgm:bulletEnabled val="1"/>
        </dgm:presLayoutVars>
      </dgm:prSet>
      <dgm:spPr/>
    </dgm:pt>
  </dgm:ptLst>
  <dgm:cxnLst>
    <dgm:cxn modelId="{BBEAFE28-2142-4F1E-9B22-BEBDA30589C5}" srcId="{86F81A71-6A9D-428A-BF7C-386EDAF525CF}" destId="{01421AF0-6675-4105-9FDC-3CCBFF5828C7}" srcOrd="2" destOrd="0" parTransId="{5B0A6063-2D37-438B-B32C-FD39571AB124}" sibTransId="{159D8354-D432-49E4-A499-1BBA84490548}"/>
    <dgm:cxn modelId="{D7A74D40-F05B-442F-A0E3-EFDD6C90E0B4}" srcId="{86F81A71-6A9D-428A-BF7C-386EDAF525CF}" destId="{54D3827D-3518-4AB6-81AF-E3F7A622FBAD}" srcOrd="1" destOrd="0" parTransId="{A1EEE32A-3D46-4516-AECD-57CC222B74C0}" sibTransId="{2773130F-3B4F-4DB1-8553-4E32CB25BE03}"/>
    <dgm:cxn modelId="{8396D64B-2EB7-4703-BC2D-F04C125A5496}" type="presOf" srcId="{01421AF0-6675-4105-9FDC-3CCBFF5828C7}" destId="{1DDE63F3-B276-4E9E-B9F7-EDE629DDC4E0}" srcOrd="0" destOrd="0" presId="urn:microsoft.com/office/officeart/2009/layout/CircleArrowProcess"/>
    <dgm:cxn modelId="{012C5F5A-78C2-44B6-B3EF-AC1EC4F9EAD6}" type="presOf" srcId="{5F7EA988-7707-44C2-9677-F4500157A0EF}" destId="{78DB5736-D21C-4EE2-9248-E6109F4E1EBC}" srcOrd="0" destOrd="0" presId="urn:microsoft.com/office/officeart/2009/layout/CircleArrowProcess"/>
    <dgm:cxn modelId="{1BE9A67C-D760-478A-BEFF-33C997634F68}" srcId="{86F81A71-6A9D-428A-BF7C-386EDAF525CF}" destId="{5F7EA988-7707-44C2-9677-F4500157A0EF}" srcOrd="0" destOrd="0" parTransId="{DBD22401-AC27-4B39-A8AE-FD0FA79C9C53}" sibTransId="{B342832F-D04B-4C5F-B744-CC3D5BB7145A}"/>
    <dgm:cxn modelId="{BC59C491-721E-4FB0-8EFC-5B25916537D9}" type="presOf" srcId="{54D3827D-3518-4AB6-81AF-E3F7A622FBAD}" destId="{B8487040-A34A-4924-B30C-8ACAE15E0482}" srcOrd="0" destOrd="0" presId="urn:microsoft.com/office/officeart/2009/layout/CircleArrowProcess"/>
    <dgm:cxn modelId="{04AD17DF-8723-4821-A69E-9CA8A7D10C72}" type="presOf" srcId="{86F81A71-6A9D-428A-BF7C-386EDAF525CF}" destId="{5A80FE76-C161-4555-AD78-2B24531EDCAA}" srcOrd="0" destOrd="0" presId="urn:microsoft.com/office/officeart/2009/layout/CircleArrowProcess"/>
    <dgm:cxn modelId="{F6420195-5899-4A25-A760-D3B6CBC82A07}" type="presParOf" srcId="{5A80FE76-C161-4555-AD78-2B24531EDCAA}" destId="{9A551EC6-49EC-47A8-A699-92E2DB3264C1}" srcOrd="0" destOrd="0" presId="urn:microsoft.com/office/officeart/2009/layout/CircleArrowProcess"/>
    <dgm:cxn modelId="{642E2CD3-ACFA-4FA3-9D6B-EFD39FD959A2}" type="presParOf" srcId="{9A551EC6-49EC-47A8-A699-92E2DB3264C1}" destId="{B9683780-9710-4982-A7FB-3DCFA5C4257D}" srcOrd="0" destOrd="0" presId="urn:microsoft.com/office/officeart/2009/layout/CircleArrowProcess"/>
    <dgm:cxn modelId="{BD197DEB-2E89-431D-9E6B-27A648DD514B}" type="presParOf" srcId="{5A80FE76-C161-4555-AD78-2B24531EDCAA}" destId="{78DB5736-D21C-4EE2-9248-E6109F4E1EBC}" srcOrd="1" destOrd="0" presId="urn:microsoft.com/office/officeart/2009/layout/CircleArrowProcess"/>
    <dgm:cxn modelId="{51ADAD1A-BA1F-478F-8878-2297F9B0769E}" type="presParOf" srcId="{5A80FE76-C161-4555-AD78-2B24531EDCAA}" destId="{DA98537C-041D-489C-A646-D822B5EC084D}" srcOrd="2" destOrd="0" presId="urn:microsoft.com/office/officeart/2009/layout/CircleArrowProcess"/>
    <dgm:cxn modelId="{6985692E-F3F7-4602-AFB6-2693FFCA061E}" type="presParOf" srcId="{DA98537C-041D-489C-A646-D822B5EC084D}" destId="{CD194998-48E8-4E9A-8D12-55E6ED60DDC2}" srcOrd="0" destOrd="0" presId="urn:microsoft.com/office/officeart/2009/layout/CircleArrowProcess"/>
    <dgm:cxn modelId="{E258137E-1435-452B-A63C-1FF34E6AF39B}" type="presParOf" srcId="{5A80FE76-C161-4555-AD78-2B24531EDCAA}" destId="{B8487040-A34A-4924-B30C-8ACAE15E0482}" srcOrd="3" destOrd="0" presId="urn:microsoft.com/office/officeart/2009/layout/CircleArrowProcess"/>
    <dgm:cxn modelId="{8A1E411E-5314-47E2-9532-5543933BD2A4}" type="presParOf" srcId="{5A80FE76-C161-4555-AD78-2B24531EDCAA}" destId="{6264FC3C-FAB3-4FD7-980C-893475C9DCEC}" srcOrd="4" destOrd="0" presId="urn:microsoft.com/office/officeart/2009/layout/CircleArrowProcess"/>
    <dgm:cxn modelId="{106B14AD-1488-4B2B-9711-5C140414AAEB}" type="presParOf" srcId="{6264FC3C-FAB3-4FD7-980C-893475C9DCEC}" destId="{3034C876-F082-4B7D-964D-8172A0973647}" srcOrd="0" destOrd="0" presId="urn:microsoft.com/office/officeart/2009/layout/CircleArrowProcess"/>
    <dgm:cxn modelId="{5DE8588A-6EEB-45C7-A122-332EB258F8DE}" type="presParOf" srcId="{5A80FE76-C161-4555-AD78-2B24531EDCAA}" destId="{1DDE63F3-B276-4E9E-B9F7-EDE629DDC4E0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6F81A71-6A9D-428A-BF7C-386EDAF525CF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F7EA988-7707-44C2-9677-F4500157A0EF}">
      <dgm:prSet phldrT="[文本]"/>
      <dgm:spPr/>
      <dgm:t>
        <a:bodyPr/>
        <a:lstStyle/>
        <a:p>
          <a:r>
            <a:rPr lang="zh-CN" altLang="en-US" dirty="0"/>
            <a:t>秒级</a:t>
          </a:r>
        </a:p>
      </dgm:t>
    </dgm:pt>
    <dgm:pt modelId="{DBD22401-AC27-4B39-A8AE-FD0FA79C9C53}" type="parTrans" cxnId="{1BE9A67C-D760-478A-BEFF-33C997634F68}">
      <dgm:prSet/>
      <dgm:spPr/>
      <dgm:t>
        <a:bodyPr/>
        <a:lstStyle/>
        <a:p>
          <a:endParaRPr lang="zh-CN" altLang="en-US"/>
        </a:p>
      </dgm:t>
    </dgm:pt>
    <dgm:pt modelId="{B342832F-D04B-4C5F-B744-CC3D5BB7145A}" type="sibTrans" cxnId="{1BE9A67C-D760-478A-BEFF-33C997634F68}">
      <dgm:prSet/>
      <dgm:spPr/>
      <dgm:t>
        <a:bodyPr/>
        <a:lstStyle/>
        <a:p>
          <a:endParaRPr lang="zh-CN" altLang="en-US"/>
        </a:p>
      </dgm:t>
    </dgm:pt>
    <dgm:pt modelId="{54D3827D-3518-4AB6-81AF-E3F7A622FBAD}">
      <dgm:prSet phldrT="[文本]"/>
      <dgm:spPr/>
      <dgm:t>
        <a:bodyPr/>
        <a:lstStyle/>
        <a:p>
          <a:r>
            <a:rPr lang="zh-CN" altLang="en-US" dirty="0"/>
            <a:t>毫秒级</a:t>
          </a:r>
        </a:p>
      </dgm:t>
    </dgm:pt>
    <dgm:pt modelId="{A1EEE32A-3D46-4516-AECD-57CC222B74C0}" type="parTrans" cxnId="{D7A74D40-F05B-442F-A0E3-EFDD6C90E0B4}">
      <dgm:prSet/>
      <dgm:spPr/>
      <dgm:t>
        <a:bodyPr/>
        <a:lstStyle/>
        <a:p>
          <a:endParaRPr lang="zh-CN" altLang="en-US"/>
        </a:p>
      </dgm:t>
    </dgm:pt>
    <dgm:pt modelId="{2773130F-3B4F-4DB1-8553-4E32CB25BE03}" type="sibTrans" cxnId="{D7A74D40-F05B-442F-A0E3-EFDD6C90E0B4}">
      <dgm:prSet/>
      <dgm:spPr/>
      <dgm:t>
        <a:bodyPr/>
        <a:lstStyle/>
        <a:p>
          <a:endParaRPr lang="zh-CN" altLang="en-US"/>
        </a:p>
      </dgm:t>
    </dgm:pt>
    <dgm:pt modelId="{01421AF0-6675-4105-9FDC-3CCBFF5828C7}">
      <dgm:prSet phldrT="[文本]"/>
      <dgm:spPr/>
      <dgm:t>
        <a:bodyPr/>
        <a:lstStyle/>
        <a:p>
          <a:r>
            <a:rPr lang="zh-CN" altLang="en-US" dirty="0"/>
            <a:t>微秒级</a:t>
          </a:r>
        </a:p>
      </dgm:t>
    </dgm:pt>
    <dgm:pt modelId="{5B0A6063-2D37-438B-B32C-FD39571AB124}" type="parTrans" cxnId="{BBEAFE28-2142-4F1E-9B22-BEBDA30589C5}">
      <dgm:prSet/>
      <dgm:spPr/>
      <dgm:t>
        <a:bodyPr/>
        <a:lstStyle/>
        <a:p>
          <a:endParaRPr lang="zh-CN" altLang="en-US"/>
        </a:p>
      </dgm:t>
    </dgm:pt>
    <dgm:pt modelId="{159D8354-D432-49E4-A499-1BBA84490548}" type="sibTrans" cxnId="{BBEAFE28-2142-4F1E-9B22-BEBDA30589C5}">
      <dgm:prSet/>
      <dgm:spPr/>
      <dgm:t>
        <a:bodyPr/>
        <a:lstStyle/>
        <a:p>
          <a:endParaRPr lang="zh-CN" altLang="en-US"/>
        </a:p>
      </dgm:t>
    </dgm:pt>
    <dgm:pt modelId="{5A80FE76-C161-4555-AD78-2B24531EDCAA}" type="pres">
      <dgm:prSet presAssocID="{86F81A71-6A9D-428A-BF7C-386EDAF525CF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9A551EC6-49EC-47A8-A699-92E2DB3264C1}" type="pres">
      <dgm:prSet presAssocID="{5F7EA988-7707-44C2-9677-F4500157A0EF}" presName="Accent1" presStyleCnt="0"/>
      <dgm:spPr/>
    </dgm:pt>
    <dgm:pt modelId="{B9683780-9710-4982-A7FB-3DCFA5C4257D}" type="pres">
      <dgm:prSet presAssocID="{5F7EA988-7707-44C2-9677-F4500157A0EF}" presName="Accent" presStyleLbl="node1" presStyleIdx="0" presStyleCnt="3" custLinFactNeighborX="6667" custLinFactNeighborY="-98541"/>
      <dgm:spPr>
        <a:solidFill>
          <a:srgbClr val="0052D9"/>
        </a:solidFill>
      </dgm:spPr>
    </dgm:pt>
    <dgm:pt modelId="{78DB5736-D21C-4EE2-9248-E6109F4E1EBC}" type="pres">
      <dgm:prSet presAssocID="{5F7EA988-7707-44C2-9677-F4500157A0EF}" presName="Parent1" presStyleLbl="revTx" presStyleIdx="0" presStyleCnt="3" custLinFactY="-148580" custLinFactNeighborX="3890" custLinFactNeighborY="-200000">
        <dgm:presLayoutVars>
          <dgm:chMax val="1"/>
          <dgm:chPref val="1"/>
          <dgm:bulletEnabled val="1"/>
        </dgm:presLayoutVars>
      </dgm:prSet>
      <dgm:spPr/>
    </dgm:pt>
    <dgm:pt modelId="{DA98537C-041D-489C-A646-D822B5EC084D}" type="pres">
      <dgm:prSet presAssocID="{54D3827D-3518-4AB6-81AF-E3F7A622FBAD}" presName="Accent2" presStyleCnt="0"/>
      <dgm:spPr/>
    </dgm:pt>
    <dgm:pt modelId="{CD194998-48E8-4E9A-8D12-55E6ED60DDC2}" type="pres">
      <dgm:prSet presAssocID="{54D3827D-3518-4AB6-81AF-E3F7A622FBAD}" presName="Accent" presStyleLbl="node1" presStyleIdx="1" presStyleCnt="3" custLinFactNeighborX="29255"/>
      <dgm:spPr>
        <a:solidFill>
          <a:srgbClr val="0052D9"/>
        </a:solidFill>
      </dgm:spPr>
    </dgm:pt>
    <dgm:pt modelId="{B8487040-A34A-4924-B30C-8ACAE15E0482}" type="pres">
      <dgm:prSet presAssocID="{54D3827D-3518-4AB6-81AF-E3F7A622FBAD}" presName="Parent2" presStyleLbl="revTx" presStyleIdx="1" presStyleCnt="3" custLinFactNeighborX="83235" custLinFactNeighborY="17118">
        <dgm:presLayoutVars>
          <dgm:chMax val="1"/>
          <dgm:chPref val="1"/>
          <dgm:bulletEnabled val="1"/>
        </dgm:presLayoutVars>
      </dgm:prSet>
      <dgm:spPr/>
    </dgm:pt>
    <dgm:pt modelId="{6264FC3C-FAB3-4FD7-980C-893475C9DCEC}" type="pres">
      <dgm:prSet presAssocID="{01421AF0-6675-4105-9FDC-3CCBFF5828C7}" presName="Accent3" presStyleCnt="0"/>
      <dgm:spPr/>
    </dgm:pt>
    <dgm:pt modelId="{3034C876-F082-4B7D-964D-8172A0973647}" type="pres">
      <dgm:prSet presAssocID="{01421AF0-6675-4105-9FDC-3CCBFF5828C7}" presName="Accent" presStyleLbl="node1" presStyleIdx="2" presStyleCnt="3" custLinFactNeighborX="20125" custLinFactNeighborY="99075"/>
      <dgm:spPr>
        <a:solidFill>
          <a:srgbClr val="0052D9"/>
        </a:solidFill>
      </dgm:spPr>
    </dgm:pt>
    <dgm:pt modelId="{1DDE63F3-B276-4E9E-B9F7-EDE629DDC4E0}" type="pres">
      <dgm:prSet presAssocID="{01421AF0-6675-4105-9FDC-3CCBFF5828C7}" presName="Parent3" presStyleLbl="revTx" presStyleIdx="2" presStyleCnt="3" custLinFactY="108120" custLinFactNeighborX="31116" custLinFactNeighborY="200000">
        <dgm:presLayoutVars>
          <dgm:chMax val="1"/>
          <dgm:chPref val="1"/>
          <dgm:bulletEnabled val="1"/>
        </dgm:presLayoutVars>
      </dgm:prSet>
      <dgm:spPr/>
    </dgm:pt>
  </dgm:ptLst>
  <dgm:cxnLst>
    <dgm:cxn modelId="{BBEAFE28-2142-4F1E-9B22-BEBDA30589C5}" srcId="{86F81A71-6A9D-428A-BF7C-386EDAF525CF}" destId="{01421AF0-6675-4105-9FDC-3CCBFF5828C7}" srcOrd="2" destOrd="0" parTransId="{5B0A6063-2D37-438B-B32C-FD39571AB124}" sibTransId="{159D8354-D432-49E4-A499-1BBA84490548}"/>
    <dgm:cxn modelId="{D7A74D40-F05B-442F-A0E3-EFDD6C90E0B4}" srcId="{86F81A71-6A9D-428A-BF7C-386EDAF525CF}" destId="{54D3827D-3518-4AB6-81AF-E3F7A622FBAD}" srcOrd="1" destOrd="0" parTransId="{A1EEE32A-3D46-4516-AECD-57CC222B74C0}" sibTransId="{2773130F-3B4F-4DB1-8553-4E32CB25BE03}"/>
    <dgm:cxn modelId="{8396D64B-2EB7-4703-BC2D-F04C125A5496}" type="presOf" srcId="{01421AF0-6675-4105-9FDC-3CCBFF5828C7}" destId="{1DDE63F3-B276-4E9E-B9F7-EDE629DDC4E0}" srcOrd="0" destOrd="0" presId="urn:microsoft.com/office/officeart/2009/layout/CircleArrowProcess"/>
    <dgm:cxn modelId="{012C5F5A-78C2-44B6-B3EF-AC1EC4F9EAD6}" type="presOf" srcId="{5F7EA988-7707-44C2-9677-F4500157A0EF}" destId="{78DB5736-D21C-4EE2-9248-E6109F4E1EBC}" srcOrd="0" destOrd="0" presId="urn:microsoft.com/office/officeart/2009/layout/CircleArrowProcess"/>
    <dgm:cxn modelId="{1BE9A67C-D760-478A-BEFF-33C997634F68}" srcId="{86F81A71-6A9D-428A-BF7C-386EDAF525CF}" destId="{5F7EA988-7707-44C2-9677-F4500157A0EF}" srcOrd="0" destOrd="0" parTransId="{DBD22401-AC27-4B39-A8AE-FD0FA79C9C53}" sibTransId="{B342832F-D04B-4C5F-B744-CC3D5BB7145A}"/>
    <dgm:cxn modelId="{BC59C491-721E-4FB0-8EFC-5B25916537D9}" type="presOf" srcId="{54D3827D-3518-4AB6-81AF-E3F7A622FBAD}" destId="{B8487040-A34A-4924-B30C-8ACAE15E0482}" srcOrd="0" destOrd="0" presId="urn:microsoft.com/office/officeart/2009/layout/CircleArrowProcess"/>
    <dgm:cxn modelId="{04AD17DF-8723-4821-A69E-9CA8A7D10C72}" type="presOf" srcId="{86F81A71-6A9D-428A-BF7C-386EDAF525CF}" destId="{5A80FE76-C161-4555-AD78-2B24531EDCAA}" srcOrd="0" destOrd="0" presId="urn:microsoft.com/office/officeart/2009/layout/CircleArrowProcess"/>
    <dgm:cxn modelId="{F6420195-5899-4A25-A760-D3B6CBC82A07}" type="presParOf" srcId="{5A80FE76-C161-4555-AD78-2B24531EDCAA}" destId="{9A551EC6-49EC-47A8-A699-92E2DB3264C1}" srcOrd="0" destOrd="0" presId="urn:microsoft.com/office/officeart/2009/layout/CircleArrowProcess"/>
    <dgm:cxn modelId="{642E2CD3-ACFA-4FA3-9D6B-EFD39FD959A2}" type="presParOf" srcId="{9A551EC6-49EC-47A8-A699-92E2DB3264C1}" destId="{B9683780-9710-4982-A7FB-3DCFA5C4257D}" srcOrd="0" destOrd="0" presId="urn:microsoft.com/office/officeart/2009/layout/CircleArrowProcess"/>
    <dgm:cxn modelId="{BD197DEB-2E89-431D-9E6B-27A648DD514B}" type="presParOf" srcId="{5A80FE76-C161-4555-AD78-2B24531EDCAA}" destId="{78DB5736-D21C-4EE2-9248-E6109F4E1EBC}" srcOrd="1" destOrd="0" presId="urn:microsoft.com/office/officeart/2009/layout/CircleArrowProcess"/>
    <dgm:cxn modelId="{51ADAD1A-BA1F-478F-8878-2297F9B0769E}" type="presParOf" srcId="{5A80FE76-C161-4555-AD78-2B24531EDCAA}" destId="{DA98537C-041D-489C-A646-D822B5EC084D}" srcOrd="2" destOrd="0" presId="urn:microsoft.com/office/officeart/2009/layout/CircleArrowProcess"/>
    <dgm:cxn modelId="{6985692E-F3F7-4602-AFB6-2693FFCA061E}" type="presParOf" srcId="{DA98537C-041D-489C-A646-D822B5EC084D}" destId="{CD194998-48E8-4E9A-8D12-55E6ED60DDC2}" srcOrd="0" destOrd="0" presId="urn:microsoft.com/office/officeart/2009/layout/CircleArrowProcess"/>
    <dgm:cxn modelId="{E258137E-1435-452B-A63C-1FF34E6AF39B}" type="presParOf" srcId="{5A80FE76-C161-4555-AD78-2B24531EDCAA}" destId="{B8487040-A34A-4924-B30C-8ACAE15E0482}" srcOrd="3" destOrd="0" presId="urn:microsoft.com/office/officeart/2009/layout/CircleArrowProcess"/>
    <dgm:cxn modelId="{8A1E411E-5314-47E2-9532-5543933BD2A4}" type="presParOf" srcId="{5A80FE76-C161-4555-AD78-2B24531EDCAA}" destId="{6264FC3C-FAB3-4FD7-980C-893475C9DCEC}" srcOrd="4" destOrd="0" presId="urn:microsoft.com/office/officeart/2009/layout/CircleArrowProcess"/>
    <dgm:cxn modelId="{106B14AD-1488-4B2B-9711-5C140414AAEB}" type="presParOf" srcId="{6264FC3C-FAB3-4FD7-980C-893475C9DCEC}" destId="{3034C876-F082-4B7D-964D-8172A0973647}" srcOrd="0" destOrd="0" presId="urn:microsoft.com/office/officeart/2009/layout/CircleArrowProcess"/>
    <dgm:cxn modelId="{5DE8588A-6EEB-45C7-A122-332EB258F8DE}" type="presParOf" srcId="{5A80FE76-C161-4555-AD78-2B24531EDCAA}" destId="{1DDE63F3-B276-4E9E-B9F7-EDE629DDC4E0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5CA72-F3AB-4979-A164-B239FD124C6E}">
      <dsp:nvSpPr>
        <dsp:cNvPr id="0" name=""/>
        <dsp:cNvSpPr/>
      </dsp:nvSpPr>
      <dsp:spPr>
        <a:xfrm>
          <a:off x="0" y="0"/>
          <a:ext cx="3210674" cy="777600"/>
        </a:xfrm>
        <a:prstGeom prst="rect">
          <a:avLst/>
        </a:prstGeom>
        <a:solidFill>
          <a:srgbClr val="0052D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设计思想</a:t>
          </a:r>
        </a:p>
      </dsp:txBody>
      <dsp:txXfrm>
        <a:off x="0" y="0"/>
        <a:ext cx="3210674" cy="777600"/>
      </dsp:txXfrm>
    </dsp:sp>
    <dsp:sp modelId="{FFA552E0-693D-4456-8EBC-894C0C7A97BA}">
      <dsp:nvSpPr>
        <dsp:cNvPr id="0" name=""/>
        <dsp:cNvSpPr/>
      </dsp:nvSpPr>
      <dsp:spPr>
        <a:xfrm>
          <a:off x="0" y="784867"/>
          <a:ext cx="3210674" cy="3779865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6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算力分割，一些是活动算力资源，一些是闲置资源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endParaRPr lang="zh-CN" altLang="en-US" sz="16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6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将短任务合并运行，提高</a:t>
          </a:r>
          <a:r>
            <a:rPr lang="en-US" altLang="zh-CN" sz="1600" b="1" kern="1200" dirty="0" err="1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cpu</a:t>
          </a:r>
          <a:r>
            <a:rPr lang="zh-CN" altLang="en-US" sz="16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利用率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endParaRPr lang="zh-CN" altLang="en-US" sz="16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6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空闲出更多</a:t>
          </a:r>
          <a:r>
            <a:rPr lang="en-US" altLang="zh-CN" sz="1600" b="1" kern="1200" dirty="0" err="1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cpu</a:t>
          </a:r>
          <a:r>
            <a:rPr lang="zh-CN" altLang="en-US" sz="16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，</a:t>
          </a:r>
          <a:r>
            <a:rPr lang="en-US" altLang="zh-CN" sz="16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CPU</a:t>
          </a:r>
          <a:r>
            <a:rPr lang="zh-CN" altLang="en-US" sz="16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空闲更久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endParaRPr lang="zh-CN" altLang="en-US" sz="16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6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保证活动算力高性能，闲置</a:t>
          </a:r>
          <a:r>
            <a:rPr lang="en-US" altLang="zh-CN" sz="1600" b="1" kern="1200" dirty="0" err="1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cpu</a:t>
          </a:r>
          <a:r>
            <a:rPr lang="zh-CN" altLang="en-US" sz="16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进入更深睡眠状态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endParaRPr lang="zh-CN" altLang="en-US" sz="16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6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根据负载，动态的调节空闲</a:t>
          </a:r>
          <a:r>
            <a:rPr lang="en-US" altLang="zh-CN" sz="16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CPU</a:t>
          </a:r>
          <a:r>
            <a:rPr lang="zh-CN" altLang="en-US" sz="16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比例</a:t>
          </a:r>
        </a:p>
      </dsp:txBody>
      <dsp:txXfrm>
        <a:off x="0" y="784867"/>
        <a:ext cx="3210674" cy="377986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5CA72-F3AB-4979-A164-B239FD124C6E}">
      <dsp:nvSpPr>
        <dsp:cNvPr id="0" name=""/>
        <dsp:cNvSpPr/>
      </dsp:nvSpPr>
      <dsp:spPr>
        <a:xfrm>
          <a:off x="0" y="0"/>
          <a:ext cx="3936454" cy="691200"/>
        </a:xfrm>
        <a:prstGeom prst="rect">
          <a:avLst/>
        </a:prstGeom>
        <a:solidFill>
          <a:srgbClr val="0052D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 err="1"/>
            <a:t>uncore</a:t>
          </a:r>
          <a:r>
            <a:rPr lang="zh-CN" altLang="en-US" sz="2400" kern="1200" dirty="0"/>
            <a:t>介绍</a:t>
          </a:r>
        </a:p>
      </dsp:txBody>
      <dsp:txXfrm>
        <a:off x="0" y="0"/>
        <a:ext cx="3936454" cy="691200"/>
      </dsp:txXfrm>
    </dsp:sp>
    <dsp:sp modelId="{FFA552E0-693D-4456-8EBC-894C0C7A97BA}">
      <dsp:nvSpPr>
        <dsp:cNvPr id="0" name=""/>
        <dsp:cNvSpPr/>
      </dsp:nvSpPr>
      <dsp:spPr>
        <a:xfrm>
          <a:off x="0" y="696411"/>
          <a:ext cx="3936454" cy="187758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针对</a:t>
          </a:r>
          <a:r>
            <a:rPr lang="en-US" altLang="zh-CN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Intel</a:t>
          </a:r>
          <a:r>
            <a:rPr lang="zh-CN" altLang="en-US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架构，从</a:t>
          </a:r>
          <a:r>
            <a:rPr lang="en-US" altLang="zh-CN" sz="1500" kern="1200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haswell</a:t>
          </a:r>
          <a:r>
            <a:rPr lang="zh-CN" altLang="en-US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引入独立调控</a:t>
          </a:r>
          <a:endParaRPr lang="zh-CN" altLang="en-US" sz="15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en-US" altLang="zh-CN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die</a:t>
          </a:r>
          <a:r>
            <a:rPr lang="zh-CN" altLang="en-US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为粒度</a:t>
          </a:r>
          <a:endParaRPr lang="zh-CN" altLang="en-US" sz="15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en-US" altLang="zh-CN" sz="1500" kern="1200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uncore</a:t>
          </a:r>
          <a:r>
            <a:rPr lang="zh-CN" altLang="en-US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占</a:t>
          </a:r>
          <a:r>
            <a:rPr lang="en-US" altLang="zh-CN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die</a:t>
          </a:r>
          <a:r>
            <a:rPr lang="zh-CN" altLang="en-US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面积</a:t>
          </a:r>
          <a:r>
            <a:rPr lang="en-US" altLang="zh-CN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30%+</a:t>
          </a:r>
          <a:endParaRPr lang="zh-CN" altLang="en-US" sz="15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en-US" altLang="zh-CN" sz="1500" kern="1200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uncore</a:t>
          </a:r>
          <a:r>
            <a:rPr lang="zh-CN" altLang="en-US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占</a:t>
          </a:r>
          <a:r>
            <a:rPr lang="en-US" altLang="zh-CN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package</a:t>
          </a:r>
          <a:r>
            <a:rPr lang="zh-CN" altLang="en-US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耗电</a:t>
          </a:r>
          <a:r>
            <a:rPr lang="en-US" altLang="zh-CN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20~70%</a:t>
          </a:r>
          <a:endParaRPr lang="zh-CN" altLang="en-US" sz="15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以</a:t>
          </a:r>
          <a:r>
            <a:rPr lang="en-US" altLang="zh-CN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0.1Ghz</a:t>
          </a:r>
          <a:r>
            <a:rPr lang="zh-CN" altLang="en-US" sz="15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为调节单位</a:t>
          </a:r>
          <a:endParaRPr lang="zh-CN" altLang="en-US" sz="15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0" y="696411"/>
        <a:ext cx="3936454" cy="187758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5CA72-F3AB-4979-A164-B239FD124C6E}">
      <dsp:nvSpPr>
        <dsp:cNvPr id="0" name=""/>
        <dsp:cNvSpPr/>
      </dsp:nvSpPr>
      <dsp:spPr>
        <a:xfrm>
          <a:off x="0" y="87841"/>
          <a:ext cx="3210674" cy="460800"/>
        </a:xfrm>
        <a:prstGeom prst="rect">
          <a:avLst/>
        </a:prstGeom>
        <a:solidFill>
          <a:srgbClr val="0052D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 err="1"/>
            <a:t>Uncore</a:t>
          </a:r>
          <a:r>
            <a:rPr lang="zh-CN" altLang="en-US" sz="1600" kern="1200" dirty="0"/>
            <a:t>影响</a:t>
          </a:r>
        </a:p>
      </dsp:txBody>
      <dsp:txXfrm>
        <a:off x="0" y="87841"/>
        <a:ext cx="3210674" cy="460800"/>
      </dsp:txXfrm>
    </dsp:sp>
    <dsp:sp modelId="{FFA552E0-693D-4456-8EBC-894C0C7A97BA}">
      <dsp:nvSpPr>
        <dsp:cNvPr id="0" name=""/>
        <dsp:cNvSpPr/>
      </dsp:nvSpPr>
      <dsp:spPr>
        <a:xfrm>
          <a:off x="0" y="583920"/>
          <a:ext cx="3210674" cy="386496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6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降低</a:t>
          </a:r>
          <a:r>
            <a:rPr lang="en-US" altLang="zh-CN" sz="1600" kern="1200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uncore</a:t>
          </a:r>
          <a:r>
            <a:rPr lang="zh-CN" altLang="en-US" sz="16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频率能节省能耗</a:t>
          </a:r>
          <a:endParaRPr lang="zh-CN" altLang="en-US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6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计算高负载的应用</a:t>
          </a:r>
          <a:r>
            <a:rPr lang="en-US" altLang="zh-CN" sz="16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:</a:t>
          </a:r>
          <a:r>
            <a:rPr lang="zh-CN" altLang="en-US" sz="16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减少</a:t>
          </a:r>
          <a:r>
            <a:rPr lang="en-US" altLang="zh-CN" sz="1600" kern="1200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uncore</a:t>
          </a:r>
          <a:r>
            <a:rPr lang="zh-CN" altLang="en-US" sz="16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不影响性能</a:t>
          </a:r>
          <a:endParaRPr lang="zh-CN" altLang="en-US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6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综合计算与内存访问、缓存</a:t>
          </a:r>
          <a:r>
            <a:rPr lang="en-US" altLang="zh-CN" sz="16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:</a:t>
          </a:r>
          <a:r>
            <a:rPr lang="zh-CN" altLang="en-US" sz="16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在一定范围内减少</a:t>
          </a:r>
          <a:r>
            <a:rPr lang="en-US" altLang="zh-CN" sz="1600" kern="1200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uncore</a:t>
          </a:r>
          <a:r>
            <a:rPr lang="zh-CN" altLang="en-US" sz="16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频率不会影响性能，</a:t>
          </a:r>
          <a:r>
            <a:rPr lang="en-US" altLang="zh-CN" sz="1600" kern="1200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uncore</a:t>
          </a:r>
          <a:r>
            <a:rPr lang="zh-CN" altLang="en-US" sz="16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过低会导致性能显著下降。</a:t>
          </a:r>
          <a:endParaRPr lang="zh-CN" altLang="en-US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6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内存高负载的应用</a:t>
          </a:r>
          <a:r>
            <a:rPr lang="en-US" altLang="zh-CN" sz="16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:</a:t>
          </a:r>
          <a:r>
            <a:rPr lang="zh-CN" altLang="en-US" sz="16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减少</a:t>
          </a:r>
          <a:r>
            <a:rPr lang="en-US" altLang="zh-CN" sz="1600" kern="1200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uncore</a:t>
          </a:r>
          <a:r>
            <a:rPr lang="zh-CN" altLang="en-US" sz="16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频率会直接导致性能下降</a:t>
          </a:r>
          <a:endParaRPr lang="zh-CN" altLang="en-US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600" kern="1200" dirty="0"/>
        </a:p>
      </dsp:txBody>
      <dsp:txXfrm>
        <a:off x="0" y="583920"/>
        <a:ext cx="3210674" cy="38649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F5741-94A4-496B-83C1-DA2F75447529}">
      <dsp:nvSpPr>
        <dsp:cNvPr id="0" name=""/>
        <dsp:cNvSpPr/>
      </dsp:nvSpPr>
      <dsp:spPr>
        <a:xfrm>
          <a:off x="0" y="237644"/>
          <a:ext cx="1635912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BD4B50-D7D0-482B-9919-983B62C81023}">
      <dsp:nvSpPr>
        <dsp:cNvPr id="0" name=""/>
        <dsp:cNvSpPr/>
      </dsp:nvSpPr>
      <dsp:spPr>
        <a:xfrm>
          <a:off x="81795" y="31004"/>
          <a:ext cx="1145138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84" tIns="0" rIns="4328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2.4Ghz</a:t>
          </a:r>
          <a:endParaRPr lang="zh-CN" altLang="en-US" sz="1400" kern="1200" dirty="0"/>
        </a:p>
      </dsp:txBody>
      <dsp:txXfrm>
        <a:off x="101970" y="51179"/>
        <a:ext cx="1104788" cy="372930"/>
      </dsp:txXfrm>
    </dsp:sp>
    <dsp:sp modelId="{6BB57C08-C3CE-4728-BA82-10B258C6FA1F}">
      <dsp:nvSpPr>
        <dsp:cNvPr id="0" name=""/>
        <dsp:cNvSpPr/>
      </dsp:nvSpPr>
      <dsp:spPr>
        <a:xfrm>
          <a:off x="0" y="872684"/>
          <a:ext cx="1635912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D6498-9198-4A5C-8ED9-258DBED78806}">
      <dsp:nvSpPr>
        <dsp:cNvPr id="0" name=""/>
        <dsp:cNvSpPr/>
      </dsp:nvSpPr>
      <dsp:spPr>
        <a:xfrm>
          <a:off x="81795" y="666044"/>
          <a:ext cx="1145138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84" tIns="0" rIns="4328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…</a:t>
          </a:r>
          <a:endParaRPr lang="zh-CN" altLang="en-US" sz="1400" kern="1200" dirty="0"/>
        </a:p>
      </dsp:txBody>
      <dsp:txXfrm>
        <a:off x="101970" y="686219"/>
        <a:ext cx="1104788" cy="372930"/>
      </dsp:txXfrm>
    </dsp:sp>
    <dsp:sp modelId="{F934F487-991F-4D7B-9D93-2BC89E6910B2}">
      <dsp:nvSpPr>
        <dsp:cNvPr id="0" name=""/>
        <dsp:cNvSpPr/>
      </dsp:nvSpPr>
      <dsp:spPr>
        <a:xfrm>
          <a:off x="0" y="1509228"/>
          <a:ext cx="1635912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D6AE29-3AC8-4CC6-A855-6266F26DD511}">
      <dsp:nvSpPr>
        <dsp:cNvPr id="0" name=""/>
        <dsp:cNvSpPr/>
      </dsp:nvSpPr>
      <dsp:spPr>
        <a:xfrm>
          <a:off x="81795" y="1301084"/>
          <a:ext cx="1145138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84" tIns="0" rIns="4328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1.0Ghz</a:t>
          </a:r>
        </a:p>
      </dsp:txBody>
      <dsp:txXfrm>
        <a:off x="101970" y="1321259"/>
        <a:ext cx="1104788" cy="37293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23704A-B548-4055-9D60-1A3233CAED26}">
      <dsp:nvSpPr>
        <dsp:cNvPr id="0" name=""/>
        <dsp:cNvSpPr/>
      </dsp:nvSpPr>
      <dsp:spPr>
        <a:xfrm>
          <a:off x="-1667822" y="-259500"/>
          <a:ext cx="1996328" cy="1996328"/>
        </a:xfrm>
        <a:prstGeom prst="blockArc">
          <a:avLst>
            <a:gd name="adj1" fmla="val 18900000"/>
            <a:gd name="adj2" fmla="val 2700000"/>
            <a:gd name="adj3" fmla="val 108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D662B6-06D5-4380-8BA0-074C578B9E21}">
      <dsp:nvSpPr>
        <dsp:cNvPr id="0" name=""/>
        <dsp:cNvSpPr/>
      </dsp:nvSpPr>
      <dsp:spPr>
        <a:xfrm>
          <a:off x="211107" y="147732"/>
          <a:ext cx="1924924" cy="2954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52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llc-miss-rate</a:t>
          </a:r>
          <a:endParaRPr lang="zh-CN" sz="1400" kern="1200" dirty="0"/>
        </a:p>
      </dsp:txBody>
      <dsp:txXfrm>
        <a:off x="211107" y="147732"/>
        <a:ext cx="1924924" cy="295465"/>
      </dsp:txXfrm>
    </dsp:sp>
    <dsp:sp modelId="{C60F214E-E9E3-48F8-8362-F425F9904966}">
      <dsp:nvSpPr>
        <dsp:cNvPr id="0" name=""/>
        <dsp:cNvSpPr/>
      </dsp:nvSpPr>
      <dsp:spPr>
        <a:xfrm>
          <a:off x="26441" y="110799"/>
          <a:ext cx="369332" cy="369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DAC79C-FA67-420C-9C17-1B55B31B540F}">
      <dsp:nvSpPr>
        <dsp:cNvPr id="0" name=""/>
        <dsp:cNvSpPr/>
      </dsp:nvSpPr>
      <dsp:spPr>
        <a:xfrm>
          <a:off x="318509" y="590931"/>
          <a:ext cx="1817523" cy="2954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52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llc-ref-</a:t>
          </a:r>
          <a:r>
            <a:rPr lang="en-US" sz="1400" kern="1200" dirty="0" err="1"/>
            <a:t>cnt</a:t>
          </a:r>
          <a:endParaRPr lang="zh-CN" sz="1400" kern="1200" dirty="0"/>
        </a:p>
      </dsp:txBody>
      <dsp:txXfrm>
        <a:off x="318509" y="590931"/>
        <a:ext cx="1817523" cy="295465"/>
      </dsp:txXfrm>
    </dsp:sp>
    <dsp:sp modelId="{740DC2A5-E53F-4491-9D41-4EF540A9B02F}">
      <dsp:nvSpPr>
        <dsp:cNvPr id="0" name=""/>
        <dsp:cNvSpPr/>
      </dsp:nvSpPr>
      <dsp:spPr>
        <a:xfrm>
          <a:off x="133843" y="553998"/>
          <a:ext cx="369332" cy="369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403D6-4135-4718-8E95-4481F5DA8808}">
      <dsp:nvSpPr>
        <dsp:cNvPr id="0" name=""/>
        <dsp:cNvSpPr/>
      </dsp:nvSpPr>
      <dsp:spPr>
        <a:xfrm>
          <a:off x="211107" y="1034129"/>
          <a:ext cx="1924924" cy="2954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52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带宽变化</a:t>
          </a:r>
          <a:endParaRPr lang="zh-CN" sz="1400" kern="1200" dirty="0"/>
        </a:p>
      </dsp:txBody>
      <dsp:txXfrm>
        <a:off x="211107" y="1034129"/>
        <a:ext cx="1924924" cy="295465"/>
      </dsp:txXfrm>
    </dsp:sp>
    <dsp:sp modelId="{522F4950-5CB0-4036-9002-6ECAB7F4EE33}">
      <dsp:nvSpPr>
        <dsp:cNvPr id="0" name=""/>
        <dsp:cNvSpPr/>
      </dsp:nvSpPr>
      <dsp:spPr>
        <a:xfrm>
          <a:off x="26441" y="997196"/>
          <a:ext cx="369332" cy="369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5CA72-F3AB-4979-A164-B239FD124C6E}">
      <dsp:nvSpPr>
        <dsp:cNvPr id="0" name=""/>
        <dsp:cNvSpPr/>
      </dsp:nvSpPr>
      <dsp:spPr>
        <a:xfrm>
          <a:off x="0" y="0"/>
          <a:ext cx="5153249" cy="432000"/>
        </a:xfrm>
        <a:prstGeom prst="rect">
          <a:avLst/>
        </a:prstGeom>
        <a:solidFill>
          <a:srgbClr val="0052D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测试机器与实际部署效果</a:t>
          </a:r>
        </a:p>
      </dsp:txBody>
      <dsp:txXfrm>
        <a:off x="0" y="0"/>
        <a:ext cx="5153249" cy="432000"/>
      </dsp:txXfrm>
    </dsp:sp>
    <dsp:sp modelId="{FFA552E0-693D-4456-8EBC-894C0C7A97BA}">
      <dsp:nvSpPr>
        <dsp:cNvPr id="0" name=""/>
        <dsp:cNvSpPr/>
      </dsp:nvSpPr>
      <dsp:spPr>
        <a:xfrm>
          <a:off x="0" y="435051"/>
          <a:ext cx="5153249" cy="214110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随着</a:t>
          </a:r>
          <a:r>
            <a:rPr lang="en-US" altLang="zh-CN" sz="1500" b="1" kern="1200" dirty="0" err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cpu</a:t>
          </a: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利用率变高</a:t>
          </a:r>
          <a:r>
            <a:rPr lang="en-US" altLang="zh-CN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active</a:t>
          </a: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核数变多，</a:t>
          </a:r>
          <a:r>
            <a:rPr lang="en-US" altLang="zh-CN" sz="1500" b="1" kern="1200" dirty="0" err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cpu</a:t>
          </a: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利用率超过</a:t>
          </a:r>
          <a:r>
            <a:rPr lang="en-US" altLang="zh-CN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30%</a:t>
          </a: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的情况下，几乎打开所有的核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随着</a:t>
          </a:r>
          <a:r>
            <a:rPr lang="en-US" altLang="zh-CN" sz="1500" b="1" kern="1200" dirty="0" err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cpu</a:t>
          </a: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利用率变高节能效果变差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en-US" altLang="zh-CN" sz="1500" b="1" kern="1200" dirty="0" err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cpu</a:t>
          </a: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利用率越低，节能效果越好，在</a:t>
          </a:r>
          <a:r>
            <a:rPr lang="en-US" altLang="zh-CN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20% </a:t>
          </a:r>
          <a:r>
            <a:rPr lang="en-US" altLang="zh-CN" sz="1500" b="1" kern="1200" dirty="0" err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cpu</a:t>
          </a: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利用率以内情况节能越明显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随着部署上量，集群平均功耗降低</a:t>
          </a:r>
        </a:p>
      </dsp:txBody>
      <dsp:txXfrm>
        <a:off x="0" y="435051"/>
        <a:ext cx="5153249" cy="21411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5CA72-F3AB-4979-A164-B239FD124C6E}">
      <dsp:nvSpPr>
        <dsp:cNvPr id="0" name=""/>
        <dsp:cNvSpPr/>
      </dsp:nvSpPr>
      <dsp:spPr>
        <a:xfrm>
          <a:off x="0" y="0"/>
          <a:ext cx="2837811" cy="382965"/>
        </a:xfrm>
        <a:prstGeom prst="rect">
          <a:avLst/>
        </a:prstGeom>
        <a:solidFill>
          <a:srgbClr val="0052D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调度时延测试</a:t>
          </a:r>
        </a:p>
      </dsp:txBody>
      <dsp:txXfrm>
        <a:off x="0" y="0"/>
        <a:ext cx="2837811" cy="382965"/>
      </dsp:txXfrm>
    </dsp:sp>
    <dsp:sp modelId="{FFA552E0-693D-4456-8EBC-894C0C7A97BA}">
      <dsp:nvSpPr>
        <dsp:cNvPr id="0" name=""/>
        <dsp:cNvSpPr/>
      </dsp:nvSpPr>
      <dsp:spPr>
        <a:xfrm>
          <a:off x="0" y="420144"/>
          <a:ext cx="2837811" cy="2159058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极限压力下，悟能对调度延迟增加</a:t>
          </a:r>
          <a:r>
            <a:rPr lang="en-US" altLang="zh-CN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0.15u</a:t>
          </a: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，影响小于</a:t>
          </a:r>
          <a:r>
            <a:rPr lang="en-US" altLang="zh-CN" sz="1500" b="1" kern="1200" dirty="0" err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ftrace</a:t>
          </a:r>
          <a:endParaRPr lang="zh-CN" altLang="en-US" sz="1500" b="1" kern="1200" dirty="0">
            <a:solidFill>
              <a:prstClr val="black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悟能不会带来大延迟毛刺</a:t>
          </a:r>
        </a:p>
      </dsp:txBody>
      <dsp:txXfrm>
        <a:off x="0" y="420144"/>
        <a:ext cx="2837811" cy="215905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5CA72-F3AB-4979-A164-B239FD124C6E}">
      <dsp:nvSpPr>
        <dsp:cNvPr id="0" name=""/>
        <dsp:cNvSpPr/>
      </dsp:nvSpPr>
      <dsp:spPr>
        <a:xfrm>
          <a:off x="0" y="162737"/>
          <a:ext cx="2821862" cy="380813"/>
        </a:xfrm>
        <a:prstGeom prst="rect">
          <a:avLst/>
        </a:prstGeom>
        <a:solidFill>
          <a:srgbClr val="0052D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综合性能测试</a:t>
          </a:r>
        </a:p>
      </dsp:txBody>
      <dsp:txXfrm>
        <a:off x="0" y="162737"/>
        <a:ext cx="2821862" cy="380813"/>
      </dsp:txXfrm>
    </dsp:sp>
    <dsp:sp modelId="{FFA552E0-693D-4456-8EBC-894C0C7A97BA}">
      <dsp:nvSpPr>
        <dsp:cNvPr id="0" name=""/>
        <dsp:cNvSpPr/>
      </dsp:nvSpPr>
      <dsp:spPr>
        <a:xfrm>
          <a:off x="0" y="645129"/>
          <a:ext cx="2821862" cy="2267727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en-US" altLang="zh-CN" sz="1500" b="1" kern="1200" dirty="0" err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Unixbench</a:t>
          </a: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单核跑分无影响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en-US" altLang="zh-CN" sz="1500" b="1" kern="1200" dirty="0" err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Unixbench</a:t>
          </a: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多核跑分无影响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en-US" altLang="zh-CN" sz="1500" b="1" kern="1200" dirty="0" err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Unixbench</a:t>
          </a: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各项</a:t>
          </a:r>
          <a:r>
            <a:rPr lang="en-US" altLang="zh-CN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case</a:t>
          </a: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无影响</a:t>
          </a:r>
        </a:p>
      </dsp:txBody>
      <dsp:txXfrm>
        <a:off x="0" y="645129"/>
        <a:ext cx="2821862" cy="226772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5CA72-F3AB-4979-A164-B239FD124C6E}">
      <dsp:nvSpPr>
        <dsp:cNvPr id="0" name=""/>
        <dsp:cNvSpPr/>
      </dsp:nvSpPr>
      <dsp:spPr>
        <a:xfrm>
          <a:off x="0" y="0"/>
          <a:ext cx="2821862" cy="380813"/>
        </a:xfrm>
        <a:prstGeom prst="rect">
          <a:avLst/>
        </a:prstGeom>
        <a:solidFill>
          <a:srgbClr val="0052D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workload</a:t>
          </a:r>
          <a:r>
            <a:rPr lang="zh-CN" altLang="en-US" sz="1500" kern="1200" dirty="0"/>
            <a:t>性能测</a:t>
          </a:r>
        </a:p>
      </dsp:txBody>
      <dsp:txXfrm>
        <a:off x="0" y="0"/>
        <a:ext cx="2821862" cy="380813"/>
      </dsp:txXfrm>
    </dsp:sp>
    <dsp:sp modelId="{FFA552E0-693D-4456-8EBC-894C0C7A97BA}">
      <dsp:nvSpPr>
        <dsp:cNvPr id="0" name=""/>
        <dsp:cNvSpPr/>
      </dsp:nvSpPr>
      <dsp:spPr>
        <a:xfrm>
          <a:off x="0" y="352126"/>
          <a:ext cx="2821862" cy="2919127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en-US" altLang="zh-CN" sz="1500" b="1" kern="1200" dirty="0" err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Sysbench</a:t>
          </a: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测试数据库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测试只读、只写、混合读写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测试单进程到多并发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5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各项指标悟能都无影响</a:t>
          </a:r>
        </a:p>
      </dsp:txBody>
      <dsp:txXfrm>
        <a:off x="0" y="352126"/>
        <a:ext cx="2821862" cy="29191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F83F2-DE4A-4BB1-8B1C-BE1FB1C7E5BB}">
      <dsp:nvSpPr>
        <dsp:cNvPr id="0" name=""/>
        <dsp:cNvSpPr/>
      </dsp:nvSpPr>
      <dsp:spPr>
        <a:xfrm>
          <a:off x="0" y="0"/>
          <a:ext cx="9297226" cy="552824"/>
        </a:xfrm>
        <a:prstGeom prst="roundRect">
          <a:avLst/>
        </a:prstGeom>
        <a:solidFill>
          <a:srgbClr val="0052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 dirty="0"/>
            <a:t>机制：</a:t>
          </a:r>
          <a:r>
            <a:rPr lang="zh-CN" altLang="en-US" sz="2100" kern="1200" dirty="0"/>
            <a:t>保证</a:t>
          </a:r>
          <a:r>
            <a:rPr lang="zh-CN" sz="2100" kern="1200" dirty="0"/>
            <a:t>空闲核睡眠省电</a:t>
          </a:r>
        </a:p>
      </dsp:txBody>
      <dsp:txXfrm>
        <a:off x="26987" y="26987"/>
        <a:ext cx="9243252" cy="498850"/>
      </dsp:txXfrm>
    </dsp:sp>
    <dsp:sp modelId="{E9373881-61F8-4B88-A902-99D44EC376C4}">
      <dsp:nvSpPr>
        <dsp:cNvPr id="0" name=""/>
        <dsp:cNvSpPr/>
      </dsp:nvSpPr>
      <dsp:spPr>
        <a:xfrm>
          <a:off x="0" y="627993"/>
          <a:ext cx="9297226" cy="552824"/>
        </a:xfrm>
        <a:prstGeom prst="roundRect">
          <a:avLst/>
        </a:prstGeom>
        <a:solidFill>
          <a:srgbClr val="0052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 dirty="0"/>
            <a:t>策略：弹性扩缩容算法</a:t>
          </a:r>
        </a:p>
      </dsp:txBody>
      <dsp:txXfrm>
        <a:off x="26987" y="654980"/>
        <a:ext cx="9243252" cy="4988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5CA72-F3AB-4979-A164-B239FD124C6E}">
      <dsp:nvSpPr>
        <dsp:cNvPr id="0" name=""/>
        <dsp:cNvSpPr/>
      </dsp:nvSpPr>
      <dsp:spPr>
        <a:xfrm>
          <a:off x="0" y="191564"/>
          <a:ext cx="2912752" cy="288000"/>
        </a:xfrm>
        <a:prstGeom prst="rect">
          <a:avLst/>
        </a:prstGeom>
        <a:solidFill>
          <a:srgbClr val="0052D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整体架构</a:t>
          </a:r>
        </a:p>
      </dsp:txBody>
      <dsp:txXfrm>
        <a:off x="0" y="191564"/>
        <a:ext cx="2912752" cy="288000"/>
      </dsp:txXfrm>
    </dsp:sp>
    <dsp:sp modelId="{FFA552E0-693D-4456-8EBC-894C0C7A97BA}">
      <dsp:nvSpPr>
        <dsp:cNvPr id="0" name=""/>
        <dsp:cNvSpPr/>
      </dsp:nvSpPr>
      <dsp:spPr>
        <a:xfrm>
          <a:off x="0" y="592857"/>
          <a:ext cx="2912752" cy="285480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b="1" kern="1200" dirty="0"/>
            <a:t>将</a:t>
          </a:r>
          <a:r>
            <a:rPr lang="en-US" altLang="zh-CN" sz="1000" b="1" kern="1200" dirty="0"/>
            <a:t>CPU</a:t>
          </a:r>
          <a:r>
            <a:rPr lang="zh-CN" altLang="en-US" sz="1000" b="1" kern="1200" dirty="0"/>
            <a:t>划分成活动结合和休眠集合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000" b="1" kern="1200" dirty="0"/>
            <a:t>C-sate</a:t>
          </a:r>
          <a:endParaRPr lang="zh-CN" altLang="en-US" sz="1000" b="1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b="1" kern="1200" dirty="0"/>
            <a:t>休眠核进入</a:t>
          </a:r>
          <a:r>
            <a:rPr lang="en-US" altLang="zh-CN" sz="1000" b="1" kern="1200" dirty="0"/>
            <a:t>c-6</a:t>
          </a:r>
          <a:endParaRPr lang="zh-CN" altLang="en-US" sz="1000" b="1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b="1" kern="1200" dirty="0"/>
            <a:t>活动核最多进入</a:t>
          </a:r>
          <a:r>
            <a:rPr lang="en-US" altLang="zh-CN" sz="1000" b="1" kern="1200" dirty="0"/>
            <a:t>c-1</a:t>
          </a:r>
          <a:r>
            <a:rPr lang="zh-CN" altLang="en-US" sz="1000" b="1" kern="1200" dirty="0"/>
            <a:t>休眠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b="1" kern="1200" dirty="0"/>
            <a:t>整机空闲状态可进入</a:t>
          </a:r>
          <a:r>
            <a:rPr lang="en-US" altLang="zh-CN" sz="1000" b="1" kern="1200" dirty="0"/>
            <a:t>PC6</a:t>
          </a:r>
          <a:r>
            <a:rPr lang="zh-CN" altLang="en-US" sz="1000" b="1" kern="1200" dirty="0"/>
            <a:t>休眠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000" b="1" kern="1200" dirty="0"/>
            <a:t>P-state:</a:t>
          </a:r>
          <a:endParaRPr lang="zh-CN" altLang="en-US" sz="1000" b="1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000" b="1" kern="1200" dirty="0"/>
            <a:t>P-state</a:t>
          </a:r>
          <a:r>
            <a:rPr lang="zh-CN" altLang="en-US" sz="1000" b="1" kern="1200" dirty="0"/>
            <a:t>只在休眠核降频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000" b="1" kern="1200" dirty="0"/>
            <a:t>P-state</a:t>
          </a:r>
          <a:r>
            <a:rPr lang="zh-CN" altLang="en-US" sz="1000" b="1" kern="1200" dirty="0"/>
            <a:t>在活动核保持默认频率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b="1" kern="1200" dirty="0"/>
            <a:t>调度</a:t>
          </a:r>
          <a:r>
            <a:rPr lang="en-US" altLang="zh-CN" sz="1000" b="1" kern="1200" dirty="0"/>
            <a:t>&amp;</a:t>
          </a:r>
          <a:r>
            <a:rPr lang="zh-CN" altLang="en-US" sz="1000" b="1" kern="1200" dirty="0"/>
            <a:t>中断：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b="1" kern="1200" dirty="0"/>
            <a:t>防止进程选到休眠集合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b="1" kern="1200" dirty="0"/>
            <a:t>限制只在活动集合进行</a:t>
          </a:r>
          <a:r>
            <a:rPr lang="en-US" altLang="zh-CN" sz="1000" b="1" kern="1200" dirty="0"/>
            <a:t>balance</a:t>
          </a:r>
          <a:endParaRPr lang="zh-CN" altLang="en-US" sz="1000" b="1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b="1" kern="1200" dirty="0"/>
            <a:t>中断迁移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b="1" kern="1200" dirty="0"/>
            <a:t>弹性</a:t>
          </a:r>
          <a:r>
            <a:rPr lang="en-US" altLang="zh-CN" sz="1000" b="1" kern="1200" dirty="0"/>
            <a:t>CPU</a:t>
          </a:r>
          <a:r>
            <a:rPr lang="zh-CN" altLang="en-US" sz="1000" b="1" kern="1200" dirty="0"/>
            <a:t>策略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b="1" kern="1200" dirty="0"/>
            <a:t>根据算力，负载的指导稳定缩核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b="1" kern="1200" dirty="0"/>
            <a:t>进程突发、中断突发、网络包突发等紧急扩核</a:t>
          </a:r>
        </a:p>
      </dsp:txBody>
      <dsp:txXfrm>
        <a:off x="0" y="592857"/>
        <a:ext cx="2912752" cy="2854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527E8A-296C-4DAB-9761-8ADB55BCD366}">
      <dsp:nvSpPr>
        <dsp:cNvPr id="0" name=""/>
        <dsp:cNvSpPr/>
      </dsp:nvSpPr>
      <dsp:spPr>
        <a:xfrm rot="5400000">
          <a:off x="2533548" y="-982762"/>
          <a:ext cx="459943" cy="26009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Wingdings" panose="05000000000000000000" pitchFamily="2" charset="2"/>
            <a:buChar char="l"/>
          </a:pPr>
          <a:r>
            <a:rPr lang="en-US" altLang="zh-CN" sz="1100" b="0" i="0" kern="1200" dirty="0" err="1">
              <a:solidFill>
                <a:prstClr val="black"/>
              </a:solidFill>
              <a:effectLst/>
              <a:latin typeface="Menlo"/>
              <a:ea typeface="等线" panose="02010600030101010101" pitchFamily="2" charset="-122"/>
              <a:cs typeface="+mn-cs"/>
            </a:rPr>
            <a:t>select_task_rq_fair</a:t>
          </a:r>
          <a:endParaRPr lang="zh-CN" altLang="en-US" sz="1100" b="0" i="0" kern="1200" dirty="0">
            <a:solidFill>
              <a:prstClr val="black"/>
            </a:solidFill>
            <a:effectLst/>
            <a:latin typeface="Menlo"/>
            <a:ea typeface="等线" panose="02010600030101010101" pitchFamily="2" charset="-122"/>
            <a:cs typeface="+mn-cs"/>
          </a:endParaRPr>
        </a:p>
      </dsp:txBody>
      <dsp:txXfrm rot="-5400000">
        <a:off x="1463040" y="110199"/>
        <a:ext cx="2578507" cy="415037"/>
      </dsp:txXfrm>
    </dsp:sp>
    <dsp:sp modelId="{395E1DE9-5E71-44EF-979F-03F4101A6D8E}">
      <dsp:nvSpPr>
        <dsp:cNvPr id="0" name=""/>
        <dsp:cNvSpPr/>
      </dsp:nvSpPr>
      <dsp:spPr>
        <a:xfrm>
          <a:off x="0" y="724"/>
          <a:ext cx="1463040" cy="633987"/>
        </a:xfrm>
        <a:prstGeom prst="roundRect">
          <a:avLst/>
        </a:prstGeom>
        <a:solidFill>
          <a:srgbClr val="0052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select</a:t>
          </a:r>
          <a:endParaRPr lang="zh-CN" altLang="en-US" sz="2300" kern="1200" dirty="0"/>
        </a:p>
      </dsp:txBody>
      <dsp:txXfrm>
        <a:off x="30949" y="31673"/>
        <a:ext cx="1401142" cy="572089"/>
      </dsp:txXfrm>
    </dsp:sp>
    <dsp:sp modelId="{87194AAA-7DA9-4692-AC7A-F7F02F4ECEF0}">
      <dsp:nvSpPr>
        <dsp:cNvPr id="0" name=""/>
        <dsp:cNvSpPr/>
      </dsp:nvSpPr>
      <dsp:spPr>
        <a:xfrm rot="5400000">
          <a:off x="2162114" y="161164"/>
          <a:ext cx="1202811" cy="26009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Wingdings" panose="05000000000000000000" pitchFamily="2" charset="2"/>
            <a:buChar char="l"/>
          </a:pPr>
          <a:r>
            <a:rPr lang="zh-CN" altLang="en-US" sz="1100" b="0" i="0" kern="1200" dirty="0">
              <a:solidFill>
                <a:prstClr val="black"/>
              </a:solidFill>
              <a:effectLst/>
              <a:latin typeface="Menlo"/>
              <a:ea typeface="等线" panose="02010600030101010101" pitchFamily="2" charset="-122"/>
              <a:cs typeface="+mn-cs"/>
            </a:rPr>
            <a:t>run_rebalance_domains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en-US" altLang="zh-CN" sz="1100" b="0" i="0" kern="1200" dirty="0" err="1">
              <a:solidFill>
                <a:prstClr val="black"/>
              </a:solidFill>
              <a:effectLst/>
              <a:latin typeface="Menlo"/>
              <a:ea typeface="等线" panose="02010600030101010101" pitchFamily="2" charset="-122"/>
              <a:cs typeface="+mn-cs"/>
            </a:rPr>
            <a:t>active_load_balance_cpu_stop</a:t>
          </a:r>
          <a:endParaRPr lang="zh-CN" altLang="en-US" sz="1100" b="0" i="0" kern="1200" dirty="0">
            <a:solidFill>
              <a:prstClr val="black"/>
            </a:solidFill>
            <a:effectLst/>
            <a:latin typeface="Menlo"/>
            <a:ea typeface="等线" panose="02010600030101010101" pitchFamily="2" charset="-122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100" b="0" i="0" kern="1200" dirty="0">
              <a:solidFill>
                <a:prstClr val="black"/>
              </a:solidFill>
              <a:effectLst/>
              <a:latin typeface="Menlo"/>
              <a:ea typeface="等线" panose="02010600030101010101" pitchFamily="2" charset="-122"/>
              <a:cs typeface="+mn-cs"/>
            </a:rPr>
            <a:t>idle_balance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en-US" altLang="zh-CN" sz="1100" b="0" i="0" kern="1200" dirty="0" err="1">
              <a:solidFill>
                <a:prstClr val="black"/>
              </a:solidFill>
              <a:effectLst/>
              <a:latin typeface="Menlo"/>
              <a:ea typeface="等线" panose="02010600030101010101" pitchFamily="2" charset="-122"/>
              <a:cs typeface="+mn-cs"/>
            </a:rPr>
            <a:t>load_balance</a:t>
          </a:r>
          <a:endParaRPr lang="zh-CN" altLang="en-US" sz="1100" b="0" i="0" kern="1200" dirty="0">
            <a:solidFill>
              <a:prstClr val="black"/>
            </a:solidFill>
            <a:effectLst/>
            <a:latin typeface="Menlo"/>
            <a:ea typeface="等线" panose="02010600030101010101" pitchFamily="2" charset="-122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en-US" altLang="zh-CN" sz="1100" b="0" i="0" kern="1200" dirty="0" err="1">
              <a:solidFill>
                <a:prstClr val="black"/>
              </a:solidFill>
              <a:effectLst/>
              <a:latin typeface="Menlo"/>
              <a:ea typeface="等线" panose="02010600030101010101" pitchFamily="2" charset="-122"/>
              <a:cs typeface="+mn-cs"/>
            </a:rPr>
            <a:t>newidle_balance</a:t>
          </a:r>
          <a:endParaRPr lang="zh-CN" altLang="en-US" sz="1100" b="0" i="0" kern="1200" dirty="0">
            <a:solidFill>
              <a:prstClr val="black"/>
            </a:solidFill>
            <a:effectLst/>
            <a:latin typeface="Menlo"/>
            <a:ea typeface="等线" panose="02010600030101010101" pitchFamily="2" charset="-122"/>
            <a:cs typeface="+mn-cs"/>
          </a:endParaRPr>
        </a:p>
        <a:p>
          <a:pPr marL="57150" lvl="1" indent="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500" kern="1200" dirty="0">
            <a:solidFill>
              <a:schemeClr val="tx1"/>
            </a:solidFill>
          </a:endParaRPr>
        </a:p>
      </dsp:txBody>
      <dsp:txXfrm rot="-5400000">
        <a:off x="1463040" y="918954"/>
        <a:ext cx="2542244" cy="1085379"/>
      </dsp:txXfrm>
    </dsp:sp>
    <dsp:sp modelId="{8CFFBB7E-8561-49CB-A1E6-6A8C5EF24871}">
      <dsp:nvSpPr>
        <dsp:cNvPr id="0" name=""/>
        <dsp:cNvSpPr/>
      </dsp:nvSpPr>
      <dsp:spPr>
        <a:xfrm>
          <a:off x="0" y="709887"/>
          <a:ext cx="1463040" cy="1503514"/>
        </a:xfrm>
        <a:prstGeom prst="roundRect">
          <a:avLst/>
        </a:prstGeom>
        <a:solidFill>
          <a:srgbClr val="0052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balance</a:t>
          </a:r>
          <a:endParaRPr lang="zh-CN" altLang="en-US" sz="2300" kern="1200" dirty="0"/>
        </a:p>
      </dsp:txBody>
      <dsp:txXfrm>
        <a:off x="71420" y="781307"/>
        <a:ext cx="1320200" cy="1360674"/>
      </dsp:txXfrm>
    </dsp:sp>
    <dsp:sp modelId="{AFDBDDE1-510E-43D7-AC62-DB50018F8E86}">
      <dsp:nvSpPr>
        <dsp:cNvPr id="0" name=""/>
        <dsp:cNvSpPr/>
      </dsp:nvSpPr>
      <dsp:spPr>
        <a:xfrm rot="5400000">
          <a:off x="2505985" y="1245631"/>
          <a:ext cx="515068" cy="26009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zh-CN" sz="1100" b="0" i="0" kern="1200" dirty="0">
              <a:solidFill>
                <a:prstClr val="black"/>
              </a:solidFill>
              <a:effectLst/>
              <a:latin typeface="Menlo"/>
              <a:ea typeface="等线" panose="02010600030101010101" pitchFamily="2" charset="-122"/>
              <a:cs typeface="+mn-cs"/>
            </a:rPr>
            <a:t>can_migrate_task</a:t>
          </a:r>
          <a:endParaRPr lang="zh-CN" altLang="en-US" sz="1100" b="0" i="0" kern="1200" dirty="0">
            <a:solidFill>
              <a:prstClr val="black"/>
            </a:solidFill>
            <a:effectLst/>
            <a:latin typeface="Menlo"/>
            <a:ea typeface="等线" panose="02010600030101010101" pitchFamily="2" charset="-122"/>
            <a:cs typeface="+mn-cs"/>
          </a:endParaRPr>
        </a:p>
      </dsp:txBody>
      <dsp:txXfrm rot="-5400000">
        <a:off x="1463039" y="2313721"/>
        <a:ext cx="2575816" cy="464780"/>
      </dsp:txXfrm>
    </dsp:sp>
    <dsp:sp modelId="{ABCB311C-386E-4294-AA8C-F9CF82D42232}">
      <dsp:nvSpPr>
        <dsp:cNvPr id="0" name=""/>
        <dsp:cNvSpPr/>
      </dsp:nvSpPr>
      <dsp:spPr>
        <a:xfrm>
          <a:off x="0" y="2291957"/>
          <a:ext cx="1463040" cy="508308"/>
        </a:xfrm>
        <a:prstGeom prst="roundRect">
          <a:avLst/>
        </a:prstGeom>
        <a:solidFill>
          <a:srgbClr val="0052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migrate</a:t>
          </a:r>
          <a:endParaRPr lang="zh-CN" altLang="en-US" sz="2300" kern="1200" dirty="0"/>
        </a:p>
      </dsp:txBody>
      <dsp:txXfrm>
        <a:off x="24814" y="2316771"/>
        <a:ext cx="1413412" cy="4586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2C80A-9CDB-4815-82DE-9738E4D17591}">
      <dsp:nvSpPr>
        <dsp:cNvPr id="0" name=""/>
        <dsp:cNvSpPr/>
      </dsp:nvSpPr>
      <dsp:spPr>
        <a:xfrm rot="5400000">
          <a:off x="2457462" y="-652071"/>
          <a:ext cx="1294261" cy="292197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</a:pPr>
          <a:r>
            <a:rPr lang="zh-CN" altLang="en-US" sz="18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/>
              <a:ea typeface="等线" panose="02010600030101010101" pitchFamily="2" charset="-122"/>
              <a:cs typeface="+mn-cs"/>
            </a:rPr>
            <a:t>get_rps_cpu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</a:pPr>
          <a:r>
            <a:rPr lang="en-US" altLang="zh-CN" sz="1800" b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/>
              <a:ea typeface="等线" panose="02010600030101010101" pitchFamily="2" charset="-122"/>
              <a:cs typeface="+mn-cs"/>
            </a:rPr>
            <a:t>irq_migrate_worker</a:t>
          </a:r>
          <a:endParaRPr lang="zh-CN" altLang="en-US" sz="18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/>
            <a:ea typeface="等线" panose="02010600030101010101" pitchFamily="2" charset="-122"/>
            <a:cs typeface="+mn-cs"/>
          </a:endParaRPr>
        </a:p>
      </dsp:txBody>
      <dsp:txXfrm rot="-5400000">
        <a:off x="1643608" y="224964"/>
        <a:ext cx="2858789" cy="1167899"/>
      </dsp:txXfrm>
    </dsp:sp>
    <dsp:sp modelId="{5BF109E4-4F60-4248-80C1-54F8B8D8287F}">
      <dsp:nvSpPr>
        <dsp:cNvPr id="0" name=""/>
        <dsp:cNvSpPr/>
      </dsp:nvSpPr>
      <dsp:spPr>
        <a:xfrm>
          <a:off x="0" y="0"/>
          <a:ext cx="1643608" cy="1617827"/>
        </a:xfrm>
        <a:prstGeom prst="roundRect">
          <a:avLst/>
        </a:prstGeom>
        <a:solidFill>
          <a:srgbClr val="0052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114300" rIns="228600" bIns="1143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000" kern="1200" dirty="0" err="1"/>
            <a:t>rps</a:t>
          </a:r>
          <a:endParaRPr lang="zh-CN" altLang="en-US" sz="6000" kern="1200" dirty="0"/>
        </a:p>
      </dsp:txBody>
      <dsp:txXfrm>
        <a:off x="78976" y="78976"/>
        <a:ext cx="1485656" cy="14598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2A9F0-EA82-461D-AF5B-914AFAA6BE6E}">
      <dsp:nvSpPr>
        <dsp:cNvPr id="0" name=""/>
        <dsp:cNvSpPr/>
      </dsp:nvSpPr>
      <dsp:spPr>
        <a:xfrm rot="5400000">
          <a:off x="2779960" y="-916909"/>
          <a:ext cx="1004028" cy="308891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</a:pPr>
          <a:r>
            <a:rPr lang="en-US" altLang="zh-CN" sz="2000" b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/>
              <a:ea typeface="等线" panose="02010600030101010101" pitchFamily="2" charset="-122"/>
              <a:cs typeface="+mn-cs"/>
            </a:rPr>
            <a:t>menu_select</a:t>
          </a:r>
          <a:endParaRPr lang="zh-CN" altLang="en-US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/>
            <a:ea typeface="等线" panose="02010600030101010101" pitchFamily="2" charset="-122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</a:pPr>
          <a:r>
            <a:rPr lang="zh-CN" alt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/>
              <a:ea typeface="等线" panose="02010600030101010101" pitchFamily="2" charset="-122"/>
              <a:cs typeface="+mn-cs"/>
            </a:rPr>
            <a:t>menu_reflect</a:t>
          </a:r>
        </a:p>
      </dsp:txBody>
      <dsp:txXfrm rot="-5400000">
        <a:off x="1737516" y="174548"/>
        <a:ext cx="3039904" cy="906002"/>
      </dsp:txXfrm>
    </dsp:sp>
    <dsp:sp modelId="{723EDFAE-FD74-4423-A101-746AC8CBFDAE}">
      <dsp:nvSpPr>
        <dsp:cNvPr id="0" name=""/>
        <dsp:cNvSpPr/>
      </dsp:nvSpPr>
      <dsp:spPr>
        <a:xfrm>
          <a:off x="0" y="31"/>
          <a:ext cx="1737516" cy="1255035"/>
        </a:xfrm>
        <a:prstGeom prst="roundRect">
          <a:avLst/>
        </a:prstGeom>
        <a:solidFill>
          <a:srgbClr val="0052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C-state</a:t>
          </a:r>
        </a:p>
      </dsp:txBody>
      <dsp:txXfrm>
        <a:off x="61266" y="61297"/>
        <a:ext cx="1614984" cy="1132503"/>
      </dsp:txXfrm>
    </dsp:sp>
    <dsp:sp modelId="{886C8442-0885-4881-8FE5-F501E9792A5F}">
      <dsp:nvSpPr>
        <dsp:cNvPr id="0" name=""/>
        <dsp:cNvSpPr/>
      </dsp:nvSpPr>
      <dsp:spPr>
        <a:xfrm rot="5400000">
          <a:off x="2779960" y="400877"/>
          <a:ext cx="1004028" cy="308891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b="1" kern="1200" dirty="0" err="1"/>
            <a:t>cpu_frequency_switch</a:t>
          </a:r>
          <a:endParaRPr lang="zh-CN" altLang="en-US" sz="2000" b="1" kern="1200" dirty="0"/>
        </a:p>
      </dsp:txBody>
      <dsp:txXfrm rot="-5400000">
        <a:off x="1737516" y="1492335"/>
        <a:ext cx="3039904" cy="906002"/>
      </dsp:txXfrm>
    </dsp:sp>
    <dsp:sp modelId="{3BC80699-6265-4590-BE96-052E0467C296}">
      <dsp:nvSpPr>
        <dsp:cNvPr id="0" name=""/>
        <dsp:cNvSpPr/>
      </dsp:nvSpPr>
      <dsp:spPr>
        <a:xfrm>
          <a:off x="0" y="1317818"/>
          <a:ext cx="1737516" cy="1255035"/>
        </a:xfrm>
        <a:prstGeom prst="roundRect">
          <a:avLst/>
        </a:prstGeom>
        <a:solidFill>
          <a:srgbClr val="0052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P-sate</a:t>
          </a:r>
          <a:endParaRPr lang="zh-CN" altLang="en-US" sz="3300" kern="1200" dirty="0"/>
        </a:p>
      </dsp:txBody>
      <dsp:txXfrm>
        <a:off x="61266" y="1379084"/>
        <a:ext cx="1614984" cy="11325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5CA72-F3AB-4979-A164-B239FD124C6E}">
      <dsp:nvSpPr>
        <dsp:cNvPr id="0" name=""/>
        <dsp:cNvSpPr/>
      </dsp:nvSpPr>
      <dsp:spPr>
        <a:xfrm>
          <a:off x="0" y="43786"/>
          <a:ext cx="3210674" cy="489600"/>
        </a:xfrm>
        <a:prstGeom prst="rect">
          <a:avLst/>
        </a:prstGeom>
        <a:solidFill>
          <a:srgbClr val="0052D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扩缩域划分</a:t>
          </a:r>
        </a:p>
      </dsp:txBody>
      <dsp:txXfrm>
        <a:off x="0" y="43786"/>
        <a:ext cx="3210674" cy="489600"/>
      </dsp:txXfrm>
    </dsp:sp>
    <dsp:sp modelId="{FFA552E0-693D-4456-8EBC-894C0C7A97BA}">
      <dsp:nvSpPr>
        <dsp:cNvPr id="0" name=""/>
        <dsp:cNvSpPr/>
      </dsp:nvSpPr>
      <dsp:spPr>
        <a:xfrm>
          <a:off x="0" y="570869"/>
          <a:ext cx="3210674" cy="391986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700" b="1" kern="1200" dirty="0">
              <a:solidFill>
                <a:schemeClr val="tx1"/>
              </a:solidFill>
            </a:rPr>
            <a:t>默认以</a:t>
          </a:r>
          <a:r>
            <a:rPr lang="en-US" altLang="zh-CN" sz="1700" b="1" kern="1200" dirty="0">
              <a:solidFill>
                <a:schemeClr val="tx1"/>
              </a:solidFill>
            </a:rPr>
            <a:t>package</a:t>
          </a:r>
          <a:r>
            <a:rPr lang="zh-CN" altLang="en-US" sz="1700" b="1" kern="1200" dirty="0">
              <a:solidFill>
                <a:schemeClr val="tx1"/>
              </a:solidFill>
            </a:rPr>
            <a:t>为作为扩缩域扩缩核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700" b="1" kern="1200" dirty="0">
              <a:solidFill>
                <a:schemeClr val="tx1"/>
              </a:solidFill>
            </a:rPr>
            <a:t>绑单核的进程被唤醒时，对应核设置为活动核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700" b="1" kern="1200" dirty="0">
              <a:solidFill>
                <a:schemeClr val="tx1"/>
              </a:solidFill>
            </a:rPr>
            <a:t>多个范围绑核，绑核范围无重叠：绑定的范围分别作为扩缩域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700" b="1" kern="1200" dirty="0">
              <a:solidFill>
                <a:schemeClr val="tx1"/>
              </a:solidFill>
            </a:rPr>
            <a:t>多个范围绑核，多个绑定范围有重叠</a:t>
          </a:r>
          <a:r>
            <a:rPr lang="en-US" altLang="zh-CN" sz="1700" b="1" kern="1200" dirty="0">
              <a:solidFill>
                <a:schemeClr val="tx1"/>
              </a:solidFill>
            </a:rPr>
            <a:t>:</a:t>
          </a:r>
          <a:r>
            <a:rPr lang="zh-CN" altLang="en-US" sz="1700" b="1" kern="1200" dirty="0">
              <a:solidFill>
                <a:schemeClr val="tx1"/>
              </a:solidFill>
            </a:rPr>
            <a:t>绑定范围都不缩核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700" b="1" kern="1200" dirty="0">
              <a:solidFill>
                <a:schemeClr val="tx1"/>
              </a:solidFill>
            </a:rPr>
            <a:t>跨</a:t>
          </a:r>
          <a:r>
            <a:rPr lang="en-US" altLang="zh-CN" sz="1700" b="1" kern="1200" dirty="0" err="1">
              <a:solidFill>
                <a:schemeClr val="tx1"/>
              </a:solidFill>
            </a:rPr>
            <a:t>numa</a:t>
          </a:r>
          <a:r>
            <a:rPr lang="zh-CN" altLang="en-US" sz="1700" b="1" kern="1200" dirty="0">
              <a:solidFill>
                <a:schemeClr val="tx1"/>
              </a:solidFill>
            </a:rPr>
            <a:t>范围绑核，每个</a:t>
          </a:r>
          <a:r>
            <a:rPr lang="en-US" altLang="zh-CN" sz="1700" b="1" kern="1200" dirty="0" err="1">
              <a:solidFill>
                <a:schemeClr val="tx1"/>
              </a:solidFill>
            </a:rPr>
            <a:t>numa</a:t>
          </a:r>
          <a:r>
            <a:rPr lang="zh-CN" altLang="en-US" sz="1700" b="1" kern="1200" dirty="0">
              <a:solidFill>
                <a:schemeClr val="tx1"/>
              </a:solidFill>
            </a:rPr>
            <a:t>的绑核范围作为扩缩域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700" b="1" kern="1200" dirty="0">
              <a:solidFill>
                <a:schemeClr val="tx1"/>
              </a:solidFill>
            </a:rPr>
            <a:t>不迁移内核线程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700" kern="1200" dirty="0"/>
        </a:p>
      </dsp:txBody>
      <dsp:txXfrm>
        <a:off x="0" y="570869"/>
        <a:ext cx="3210674" cy="39198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83780-9710-4982-A7FB-3DCFA5C4257D}">
      <dsp:nvSpPr>
        <dsp:cNvPr id="0" name=""/>
        <dsp:cNvSpPr/>
      </dsp:nvSpPr>
      <dsp:spPr>
        <a:xfrm>
          <a:off x="765949" y="-387150"/>
          <a:ext cx="1188420" cy="118860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0052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B5736-D21C-4EE2-9248-E6109F4E1EBC}">
      <dsp:nvSpPr>
        <dsp:cNvPr id="0" name=""/>
        <dsp:cNvSpPr/>
      </dsp:nvSpPr>
      <dsp:spPr>
        <a:xfrm>
          <a:off x="975085" y="62525"/>
          <a:ext cx="660382" cy="330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秒级</a:t>
          </a:r>
        </a:p>
      </dsp:txBody>
      <dsp:txXfrm>
        <a:off x="975085" y="62525"/>
        <a:ext cx="660382" cy="330112"/>
      </dsp:txXfrm>
    </dsp:sp>
    <dsp:sp modelId="{CD194998-48E8-4E9A-8D12-55E6ED60DDC2}">
      <dsp:nvSpPr>
        <dsp:cNvPr id="0" name=""/>
        <dsp:cNvSpPr/>
      </dsp:nvSpPr>
      <dsp:spPr>
        <a:xfrm>
          <a:off x="704309" y="1467048"/>
          <a:ext cx="1188420" cy="118860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0052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487040-A34A-4924-B30C-8ACAE15E0482}">
      <dsp:nvSpPr>
        <dsp:cNvPr id="0" name=""/>
        <dsp:cNvSpPr/>
      </dsp:nvSpPr>
      <dsp:spPr>
        <a:xfrm>
          <a:off x="1170325" y="1956628"/>
          <a:ext cx="660382" cy="330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毫秒级</a:t>
          </a:r>
        </a:p>
      </dsp:txBody>
      <dsp:txXfrm>
        <a:off x="1170325" y="1956628"/>
        <a:ext cx="660382" cy="330112"/>
      </dsp:txXfrm>
    </dsp:sp>
    <dsp:sp modelId="{3034C876-F082-4B7D-964D-8172A0973647}">
      <dsp:nvSpPr>
        <dsp:cNvPr id="0" name=""/>
        <dsp:cNvSpPr/>
      </dsp:nvSpPr>
      <dsp:spPr>
        <a:xfrm>
          <a:off x="976785" y="3243711"/>
          <a:ext cx="1021037" cy="102144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0052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E63F3-B276-4E9E-B9F7-EDE629DDC4E0}">
      <dsp:nvSpPr>
        <dsp:cNvPr id="0" name=""/>
        <dsp:cNvSpPr/>
      </dsp:nvSpPr>
      <dsp:spPr>
        <a:xfrm>
          <a:off x="1156443" y="3605138"/>
          <a:ext cx="660382" cy="330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微秒级</a:t>
          </a:r>
        </a:p>
      </dsp:txBody>
      <dsp:txXfrm>
        <a:off x="1156443" y="3605138"/>
        <a:ext cx="660382" cy="33011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83780-9710-4982-A7FB-3DCFA5C4257D}">
      <dsp:nvSpPr>
        <dsp:cNvPr id="0" name=""/>
        <dsp:cNvSpPr/>
      </dsp:nvSpPr>
      <dsp:spPr>
        <a:xfrm>
          <a:off x="765949" y="-387150"/>
          <a:ext cx="1188420" cy="118860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0052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B5736-D21C-4EE2-9248-E6109F4E1EBC}">
      <dsp:nvSpPr>
        <dsp:cNvPr id="0" name=""/>
        <dsp:cNvSpPr/>
      </dsp:nvSpPr>
      <dsp:spPr>
        <a:xfrm>
          <a:off x="975085" y="62525"/>
          <a:ext cx="660382" cy="330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秒级</a:t>
          </a:r>
        </a:p>
      </dsp:txBody>
      <dsp:txXfrm>
        <a:off x="975085" y="62525"/>
        <a:ext cx="660382" cy="330112"/>
      </dsp:txXfrm>
    </dsp:sp>
    <dsp:sp modelId="{CD194998-48E8-4E9A-8D12-55E6ED60DDC2}">
      <dsp:nvSpPr>
        <dsp:cNvPr id="0" name=""/>
        <dsp:cNvSpPr/>
      </dsp:nvSpPr>
      <dsp:spPr>
        <a:xfrm>
          <a:off x="704309" y="1467048"/>
          <a:ext cx="1188420" cy="118860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0052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487040-A34A-4924-B30C-8ACAE15E0482}">
      <dsp:nvSpPr>
        <dsp:cNvPr id="0" name=""/>
        <dsp:cNvSpPr/>
      </dsp:nvSpPr>
      <dsp:spPr>
        <a:xfrm>
          <a:off x="1170325" y="1956628"/>
          <a:ext cx="660382" cy="330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毫秒级</a:t>
          </a:r>
        </a:p>
      </dsp:txBody>
      <dsp:txXfrm>
        <a:off x="1170325" y="1956628"/>
        <a:ext cx="660382" cy="330112"/>
      </dsp:txXfrm>
    </dsp:sp>
    <dsp:sp modelId="{3034C876-F082-4B7D-964D-8172A0973647}">
      <dsp:nvSpPr>
        <dsp:cNvPr id="0" name=""/>
        <dsp:cNvSpPr/>
      </dsp:nvSpPr>
      <dsp:spPr>
        <a:xfrm>
          <a:off x="976785" y="3243711"/>
          <a:ext cx="1021037" cy="102144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0052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E63F3-B276-4E9E-B9F7-EDE629DDC4E0}">
      <dsp:nvSpPr>
        <dsp:cNvPr id="0" name=""/>
        <dsp:cNvSpPr/>
      </dsp:nvSpPr>
      <dsp:spPr>
        <a:xfrm>
          <a:off x="1156443" y="3605138"/>
          <a:ext cx="660382" cy="330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微秒级</a:t>
          </a:r>
        </a:p>
      </dsp:txBody>
      <dsp:txXfrm>
        <a:off x="1156443" y="3605138"/>
        <a:ext cx="660382" cy="330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F6A2C-4954-274E-8DA9-6C4A03EE824A}" type="datetimeFigureOut">
              <a:rPr kumimoji="1" lang="zh-CN" altLang="en-US" smtClean="0"/>
              <a:t>2023/10/26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99793-93D0-0A4B-8C7C-5D1FD19DD4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C2D05-F75F-2E4D-9552-EB82F984C7D8}" type="datetimeFigureOut">
              <a:rPr kumimoji="1" lang="zh-CN" altLang="en-US" smtClean="0"/>
              <a:t>2023/10/26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552A0-F6C0-9B42-B29D-213147719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497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960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PELT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7894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1710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428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800" kern="12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6492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en-US" altLang="zh-CN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架构，从</a:t>
            </a:r>
            <a:r>
              <a:rPr lang="en-US" altLang="zh-CN" sz="1200" dirty="0" err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haswell</a:t>
            </a: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引入独立调控</a:t>
            </a:r>
            <a:endParaRPr lang="en-US" altLang="zh-CN" sz="12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die</a:t>
            </a: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为粒度</a:t>
            </a:r>
            <a:endParaRPr lang="en-US" altLang="zh-CN" sz="12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200" dirty="0" err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uncore</a:t>
            </a: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</a:t>
            </a:r>
            <a:r>
              <a:rPr lang="en-US" altLang="zh-CN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die</a:t>
            </a: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面积</a:t>
            </a:r>
            <a:r>
              <a:rPr lang="en-US" altLang="zh-CN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30%+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200" dirty="0" err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uncore</a:t>
            </a: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</a:t>
            </a:r>
            <a:r>
              <a:rPr lang="en-US" altLang="zh-CN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</a:t>
            </a: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耗电</a:t>
            </a:r>
            <a:r>
              <a:rPr lang="en-US" altLang="zh-CN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20~70%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0.1Ghz</a:t>
            </a: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为调节单位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服务器将</a:t>
            </a:r>
            <a:r>
              <a:rPr lang="en-US" altLang="zh-CN" dirty="0" err="1"/>
              <a:t>uncore</a:t>
            </a:r>
            <a:r>
              <a:rPr lang="zh-CN" altLang="en-US" dirty="0"/>
              <a:t>频率调节到最高以保障性能，空闲机器也最高频</a:t>
            </a:r>
            <a:endParaRPr lang="en-US" altLang="zh-CN" dirty="0"/>
          </a:p>
          <a:p>
            <a:r>
              <a:rPr lang="zh-CN" altLang="en-US" dirty="0"/>
              <a:t>直接将</a:t>
            </a:r>
            <a:r>
              <a:rPr lang="en-US" altLang="zh-CN" dirty="0" err="1"/>
              <a:t>uncore</a:t>
            </a:r>
            <a:r>
              <a:rPr lang="zh-CN" altLang="en-US" dirty="0"/>
              <a:t>频率降低影响性能</a:t>
            </a:r>
            <a:endParaRPr lang="en-US" altLang="zh-CN" dirty="0"/>
          </a:p>
          <a:p>
            <a:r>
              <a:rPr lang="zh-CN" altLang="en-US" dirty="0"/>
              <a:t>只通过硬件调节</a:t>
            </a:r>
            <a:r>
              <a:rPr lang="en-US" altLang="zh-CN" dirty="0" err="1"/>
              <a:t>uncore</a:t>
            </a:r>
            <a:r>
              <a:rPr lang="zh-CN" altLang="en-US" dirty="0"/>
              <a:t>频率不适用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3595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 </a:t>
            </a:r>
            <a:r>
              <a:rPr lang="en-US" altLang="zh-CN" dirty="0"/>
              <a:t>EP</a:t>
            </a:r>
            <a:r>
              <a:rPr lang="zh-CN" altLang="en-US" dirty="0"/>
              <a:t>，</a:t>
            </a:r>
            <a:r>
              <a:rPr lang="en-US" altLang="zh-CN" dirty="0"/>
              <a:t>package</a:t>
            </a:r>
            <a:r>
              <a:rPr lang="zh-CN" altLang="en-US" dirty="0"/>
              <a:t>功率随</a:t>
            </a:r>
            <a:r>
              <a:rPr lang="en-US" altLang="zh-CN" dirty="0" err="1"/>
              <a:t>uncore</a:t>
            </a:r>
            <a:r>
              <a:rPr lang="zh-CN" altLang="en-US" dirty="0"/>
              <a:t>频率线性下降，完成时间和 </a:t>
            </a:r>
            <a:r>
              <a:rPr lang="en-US" altLang="zh-CN" dirty="0"/>
              <a:t>DRAM </a:t>
            </a:r>
            <a:r>
              <a:rPr lang="zh-CN" altLang="en-US" dirty="0"/>
              <a:t>功率保持不变。 这是因为 </a:t>
            </a:r>
            <a:r>
              <a:rPr lang="en-US" altLang="zh-CN" dirty="0"/>
              <a:t>EP </a:t>
            </a:r>
            <a:r>
              <a:rPr lang="zh-CN" altLang="en-US" dirty="0"/>
              <a:t>既不大量使用 </a:t>
            </a:r>
            <a:r>
              <a:rPr lang="en-US" altLang="zh-CN" dirty="0"/>
              <a:t>LLC</a:t>
            </a:r>
            <a:r>
              <a:rPr lang="zh-CN" altLang="en-US" dirty="0"/>
              <a:t>，也不大量使用内存控制器。</a:t>
            </a:r>
          </a:p>
          <a:p>
            <a:endParaRPr lang="zh-CN" altLang="en-US" dirty="0"/>
          </a:p>
          <a:p>
            <a:r>
              <a:rPr lang="zh-CN" altLang="en-US" dirty="0"/>
              <a:t>对于 </a:t>
            </a:r>
            <a:r>
              <a:rPr lang="en-US" altLang="zh-CN" dirty="0"/>
              <a:t>BT</a:t>
            </a:r>
            <a:r>
              <a:rPr lang="zh-CN" altLang="en-US" dirty="0"/>
              <a:t>，</a:t>
            </a:r>
            <a:r>
              <a:rPr lang="en-US" altLang="zh-CN" dirty="0"/>
              <a:t>package</a:t>
            </a:r>
            <a:r>
              <a:rPr lang="zh-CN" altLang="en-US" dirty="0"/>
              <a:t>功率随</a:t>
            </a:r>
            <a:r>
              <a:rPr lang="en-US" altLang="zh-CN" dirty="0" err="1"/>
              <a:t>uncore</a:t>
            </a:r>
            <a:r>
              <a:rPr lang="zh-CN" altLang="en-US" dirty="0"/>
              <a:t>频率线性下降， 然而，当</a:t>
            </a:r>
            <a:r>
              <a:rPr lang="en-US" altLang="zh-CN" dirty="0" err="1"/>
              <a:t>uncore</a:t>
            </a:r>
            <a:r>
              <a:rPr lang="zh-CN" altLang="en-US" dirty="0"/>
              <a:t>频率比较低时（低于</a:t>
            </a:r>
            <a:r>
              <a:rPr lang="en-US" altLang="zh-CN" dirty="0"/>
              <a:t>1.5Ghz</a:t>
            </a:r>
            <a:r>
              <a:rPr lang="zh-CN" altLang="en-US" dirty="0"/>
              <a:t>）完成时间略有增加 频率。 这是因为降低</a:t>
            </a:r>
            <a:r>
              <a:rPr lang="en-US" altLang="zh-CN" dirty="0" err="1"/>
              <a:t>uncore</a:t>
            </a:r>
            <a:r>
              <a:rPr lang="zh-CN" altLang="en-US" dirty="0"/>
              <a:t>频率会导致更少的 </a:t>
            </a:r>
            <a:r>
              <a:rPr lang="en-US" altLang="zh-CN" dirty="0"/>
              <a:t>LLC </a:t>
            </a:r>
            <a:r>
              <a:rPr lang="zh-CN" altLang="en-US" dirty="0"/>
              <a:t>每秒未命中数和较低的内存带宽，从而导致性能下降。</a:t>
            </a:r>
          </a:p>
          <a:p>
            <a:endParaRPr lang="zh-CN" altLang="en-US" dirty="0"/>
          </a:p>
          <a:p>
            <a:r>
              <a:rPr lang="zh-CN" altLang="en-US" dirty="0"/>
              <a:t>对于 </a:t>
            </a:r>
            <a:r>
              <a:rPr lang="en-US" altLang="zh-CN" dirty="0"/>
              <a:t>MG, package</a:t>
            </a:r>
            <a:r>
              <a:rPr lang="zh-CN" altLang="en-US" dirty="0"/>
              <a:t>功率随</a:t>
            </a:r>
            <a:r>
              <a:rPr lang="en-US" altLang="zh-CN" dirty="0" err="1"/>
              <a:t>uncore</a:t>
            </a:r>
            <a:r>
              <a:rPr lang="zh-CN" altLang="en-US" dirty="0"/>
              <a:t>频率线性下降。在</a:t>
            </a:r>
            <a:r>
              <a:rPr lang="en-US" altLang="zh-CN" dirty="0" err="1"/>
              <a:t>uncore</a:t>
            </a:r>
            <a:r>
              <a:rPr lang="zh-CN" altLang="en-US" dirty="0"/>
              <a:t>频率</a:t>
            </a:r>
            <a:r>
              <a:rPr lang="en-US" altLang="zh-CN" dirty="0"/>
              <a:t>2.5Ghz</a:t>
            </a:r>
            <a:r>
              <a:rPr lang="zh-CN" altLang="en-US" dirty="0"/>
              <a:t>到</a:t>
            </a:r>
            <a:r>
              <a:rPr lang="en-US" altLang="zh-CN" dirty="0"/>
              <a:t>2.1Ghz</a:t>
            </a:r>
            <a:r>
              <a:rPr lang="zh-CN" altLang="en-US" dirty="0"/>
              <a:t>完成时间几乎不变，在</a:t>
            </a:r>
            <a:r>
              <a:rPr lang="en-US" altLang="zh-CN" dirty="0" err="1"/>
              <a:t>uncore</a:t>
            </a:r>
            <a:r>
              <a:rPr lang="zh-CN" altLang="en-US" dirty="0"/>
              <a:t>频率</a:t>
            </a:r>
            <a:r>
              <a:rPr lang="en-US" altLang="zh-CN" dirty="0"/>
              <a:t>2.1GHz</a:t>
            </a:r>
            <a:r>
              <a:rPr lang="zh-CN" altLang="en-US" dirty="0"/>
              <a:t>以下的完成时间随</a:t>
            </a:r>
            <a:r>
              <a:rPr lang="en-US" altLang="zh-CN" dirty="0" err="1"/>
              <a:t>uncore</a:t>
            </a:r>
            <a:r>
              <a:rPr lang="zh-CN" altLang="en-US" dirty="0"/>
              <a:t>频率减少线性增加。 这是因为降低非核心频率会导致更慢的 </a:t>
            </a:r>
            <a:r>
              <a:rPr lang="en-US" altLang="zh-CN" dirty="0"/>
              <a:t>LLC </a:t>
            </a:r>
            <a:r>
              <a:rPr lang="zh-CN" altLang="en-US" dirty="0"/>
              <a:t>和更慢的内存控制器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0529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0" i="0" dirty="0" err="1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mbw</a:t>
            </a:r>
            <a:r>
              <a:rPr lang="en-US" altLang="zh-CN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-idle-thresh </a:t>
            </a:r>
            <a:r>
              <a:rPr lang="zh-CN" altLang="en-US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设为 </a:t>
            </a:r>
            <a:r>
              <a:rPr lang="en-US" altLang="zh-CN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1G</a:t>
            </a:r>
            <a:r>
              <a:rPr lang="zh-CN" altLang="en-US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 这时候内存压力较低，可以让</a:t>
            </a:r>
            <a:r>
              <a:rPr lang="en-US" altLang="zh-CN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10%</a:t>
            </a:r>
            <a:r>
              <a:rPr lang="zh-CN" altLang="en-US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的时候让</a:t>
            </a:r>
            <a:r>
              <a:rPr lang="en-US" altLang="zh-CN" b="0" i="0" dirty="0" err="1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uncore</a:t>
            </a:r>
            <a:r>
              <a:rPr lang="en-US" altLang="zh-CN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idle</a:t>
            </a:r>
            <a:br>
              <a:rPr lang="en-US" altLang="zh-CN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b="0" i="0" dirty="0" err="1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mbw</a:t>
            </a:r>
            <a:r>
              <a:rPr lang="en-US" altLang="zh-CN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-busy-thresh </a:t>
            </a:r>
            <a:r>
              <a:rPr lang="zh-CN" altLang="en-US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设备 </a:t>
            </a:r>
            <a:r>
              <a:rPr lang="en-US" altLang="zh-CN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10G</a:t>
            </a:r>
            <a:r>
              <a:rPr lang="zh-CN" altLang="en-US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，可以让内存负载较高的时候</a:t>
            </a:r>
            <a:r>
              <a:rPr lang="en-US" altLang="zh-CN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(30%)</a:t>
            </a:r>
            <a:r>
              <a:rPr lang="zh-CN" altLang="en-US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让</a:t>
            </a:r>
            <a:r>
              <a:rPr lang="en-US" altLang="zh-CN" b="0" i="0" dirty="0" err="1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uncore</a:t>
            </a:r>
            <a:r>
              <a:rPr lang="en-US" altLang="zh-CN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busy</a:t>
            </a:r>
          </a:p>
          <a:p>
            <a:pPr algn="l"/>
            <a:r>
              <a:rPr lang="zh-CN" altLang="en-US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另外根据初步实验，设定</a:t>
            </a:r>
            <a:r>
              <a:rPr lang="en-US" altLang="zh-CN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cache</a:t>
            </a:r>
            <a:r>
              <a:rPr lang="zh-CN" altLang="en-US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相关阈值</a:t>
            </a:r>
            <a:br>
              <a:rPr lang="zh-CN" altLang="en-US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"llc-miss-rate-thresh":"60",</a:t>
            </a:r>
            <a:br>
              <a:rPr lang="en-US" altLang="zh-CN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"llc-ref-cnt-thresh":"500000",</a:t>
            </a:r>
          </a:p>
          <a:p>
            <a:pPr algn="l"/>
            <a:r>
              <a:rPr lang="zh-CN" altLang="en-US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历史内存压力周期为</a:t>
            </a:r>
            <a:r>
              <a:rPr lang="en-US" altLang="zh-CN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分钟，</a:t>
            </a:r>
            <a:br>
              <a:rPr lang="zh-CN" altLang="en-US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即</a:t>
            </a:r>
            <a:r>
              <a:rPr lang="en-US" altLang="zh-CN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load-avg-period</a:t>
            </a:r>
            <a:r>
              <a:rPr lang="zh-CN" altLang="en-US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设为</a:t>
            </a:r>
            <a:r>
              <a:rPr lang="en-US" altLang="zh-CN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60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0484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4712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 marL="457200" lvl="2" indent="-285750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</a:t>
            </a:r>
            <a:r>
              <a:rPr lang="en-US" altLang="zh-CN" sz="1200" dirty="0" err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利用率变高</a:t>
            </a:r>
            <a:r>
              <a:rPr lang="en-US" altLang="zh-CN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active</a:t>
            </a: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核数变多，</a:t>
            </a:r>
            <a:r>
              <a:rPr lang="en-US" altLang="zh-CN" sz="1200" dirty="0" err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利用率超过</a:t>
            </a:r>
            <a:r>
              <a:rPr lang="en-US" altLang="zh-CN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的情况下，几乎打开所有的核</a:t>
            </a:r>
            <a:endParaRPr lang="en-US" altLang="zh-CN" sz="12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2" indent="-285750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endParaRPr lang="en-US" altLang="zh-CN" sz="12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2" indent="-285750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</a:t>
            </a:r>
            <a:r>
              <a:rPr lang="en-US" altLang="zh-CN" sz="1200" dirty="0" err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利用率变高节能效果变差</a:t>
            </a:r>
            <a:endParaRPr lang="en-US" altLang="zh-CN" sz="12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2" indent="-285750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endParaRPr lang="en-US" altLang="zh-CN" sz="12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2" indent="-285750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200" dirty="0" err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利用率越低，节能效果越好，在</a:t>
            </a:r>
            <a:r>
              <a:rPr lang="en-US" altLang="zh-CN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 </a:t>
            </a:r>
            <a:r>
              <a:rPr lang="en-US" altLang="zh-CN" sz="1200" dirty="0" err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利用率以内情况节能越明显</a:t>
            </a:r>
            <a:endParaRPr lang="en-US" altLang="zh-CN" sz="12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7005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720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09055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8986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08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3756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8123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算力分割，一些是活动算力资源，一些是闲置资源</a:t>
            </a:r>
            <a:endParaRPr lang="en-US" altLang="zh-CN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将短任务合并运行，提高</a:t>
            </a:r>
            <a:r>
              <a:rPr lang="en-US" altLang="zh-CN" dirty="0" err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利用率</a:t>
            </a:r>
            <a:endParaRPr lang="en-US" altLang="zh-CN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空闲出更多</a:t>
            </a:r>
            <a:r>
              <a:rPr lang="en-US" altLang="zh-CN" dirty="0" err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空闲更久</a:t>
            </a:r>
            <a:endParaRPr lang="en-US" altLang="zh-CN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保证活动算力是性能，闲置</a:t>
            </a:r>
            <a:r>
              <a:rPr lang="en-US" altLang="zh-CN" dirty="0" err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进入更深睡眠状态</a:t>
            </a:r>
            <a:endParaRPr lang="en-US" altLang="zh-CN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根据负载，动态的调节空闲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比例</a:t>
            </a:r>
            <a:endParaRPr lang="en-US" altLang="zh-CN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525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077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9463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chemeClr val="lt1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8380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4494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52500" y="1511820"/>
            <a:ext cx="9144000" cy="1217295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952500" y="2967990"/>
            <a:ext cx="9144000" cy="92202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5188" y="1187375"/>
            <a:ext cx="10938164" cy="4769139"/>
          </a:xfrm>
        </p:spPr>
        <p:txBody>
          <a:bodyPr/>
          <a:lstStyle>
            <a:lvl1pPr marL="0" indent="0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315188" y="80284"/>
            <a:ext cx="5794664" cy="662782"/>
          </a:xfrm>
        </p:spPr>
        <p:txBody>
          <a:bodyPr>
            <a:normAutofit/>
          </a:bodyPr>
          <a:lstStyle>
            <a:lvl1pPr>
              <a:defRPr sz="28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52500" y="1511820"/>
            <a:ext cx="9144000" cy="1217295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952500" y="2967990"/>
            <a:ext cx="9144000" cy="92202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5188" y="1187375"/>
            <a:ext cx="10938164" cy="4769139"/>
          </a:xfrm>
        </p:spPr>
        <p:txBody>
          <a:bodyPr/>
          <a:lstStyle>
            <a:lvl1pPr marL="0" indent="0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315188" y="80284"/>
            <a:ext cx="5794664" cy="662782"/>
          </a:xfrm>
        </p:spPr>
        <p:txBody>
          <a:bodyPr>
            <a:normAutofit/>
          </a:bodyPr>
          <a:lstStyle>
            <a:lvl1pPr>
              <a:defRPr sz="28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7AEC0-C289-DE44-AB8A-ADA10C1E6049}" type="datetimeFigureOut">
              <a:rPr kumimoji="1" lang="zh-CN" altLang="en-US" smtClean="0"/>
              <a:t>2023/10/26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B2F3D-105D-CE46-B007-3E1ED61C52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7AEC0-C289-DE44-AB8A-ADA10C1E6049}" type="datetimeFigureOut">
              <a:rPr kumimoji="1" lang="zh-CN" altLang="en-US" smtClean="0"/>
              <a:t>2023/10/26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B2F3D-105D-CE46-B007-3E1ED61C52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houyeliu@tencent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7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6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6.wmf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20.png"/><Relationship Id="rId9" Type="http://schemas.microsoft.com/office/2007/relationships/diagramDrawing" Target="../diagrams/drawing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15.bin"/><Relationship Id="rId3" Type="http://schemas.openxmlformats.org/officeDocument/2006/relationships/diagramData" Target="../diagrams/data12.xml"/><Relationship Id="rId21" Type="http://schemas.openxmlformats.org/officeDocument/2006/relationships/diagramData" Target="../diagrams/data13.xml"/><Relationship Id="rId7" Type="http://schemas.microsoft.com/office/2007/relationships/diagramDrawing" Target="../diagrams/drawing12.xml"/><Relationship Id="rId12" Type="http://schemas.openxmlformats.org/officeDocument/2006/relationships/oleObject" Target="../embeddings/oleObject11.bin"/><Relationship Id="rId17" Type="http://schemas.openxmlformats.org/officeDocument/2006/relationships/oleObject" Target="../embeddings/oleObject14.bin"/><Relationship Id="rId25" Type="http://schemas.microsoft.com/office/2007/relationships/diagramDrawing" Target="../diagrams/drawing13.xml"/><Relationship Id="rId2" Type="http://schemas.openxmlformats.org/officeDocument/2006/relationships/notesSlide" Target="../notesSlides/notesSlide17.xml"/><Relationship Id="rId16" Type="http://schemas.openxmlformats.org/officeDocument/2006/relationships/oleObject" Target="../embeddings/oleObject13.bin"/><Relationship Id="rId20" Type="http://schemas.openxmlformats.org/officeDocument/2006/relationships/image" Target="../media/image16.wmf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13.wmf"/><Relationship Id="rId24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5" Type="http://schemas.openxmlformats.org/officeDocument/2006/relationships/image" Target="../media/image15.wmf"/><Relationship Id="rId23" Type="http://schemas.openxmlformats.org/officeDocument/2006/relationships/diagramQuickStyle" Target="../diagrams/quickStyle13.xml"/><Relationship Id="rId10" Type="http://schemas.openxmlformats.org/officeDocument/2006/relationships/oleObject" Target="../embeddings/oleObject10.bin"/><Relationship Id="rId19" Type="http://schemas.openxmlformats.org/officeDocument/2006/relationships/oleObject" Target="../embeddings/oleObject16.bin"/><Relationship Id="rId4" Type="http://schemas.openxmlformats.org/officeDocument/2006/relationships/diagramLayout" Target="../diagrams/layout12.xml"/><Relationship Id="rId9" Type="http://schemas.openxmlformats.org/officeDocument/2006/relationships/image" Target="../media/image12.wmf"/><Relationship Id="rId14" Type="http://schemas.openxmlformats.org/officeDocument/2006/relationships/oleObject" Target="../embeddings/oleObject12.bin"/><Relationship Id="rId22" Type="http://schemas.openxmlformats.org/officeDocument/2006/relationships/diagramLayout" Target="../diagrams/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image" Target="../media/image21.png"/><Relationship Id="rId7" Type="http://schemas.openxmlformats.org/officeDocument/2006/relationships/diagramData" Target="../diagrams/data1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eg"/><Relationship Id="rId11" Type="http://schemas.microsoft.com/office/2007/relationships/diagramDrawing" Target="../diagrams/drawing14.xml"/><Relationship Id="rId5" Type="http://schemas.openxmlformats.org/officeDocument/2006/relationships/image" Target="../media/image23.png"/><Relationship Id="rId10" Type="http://schemas.openxmlformats.org/officeDocument/2006/relationships/diagramColors" Target="../diagrams/colors14.xml"/><Relationship Id="rId4" Type="http://schemas.openxmlformats.org/officeDocument/2006/relationships/image" Target="../media/image22.png"/><Relationship Id="rId9" Type="http://schemas.openxmlformats.org/officeDocument/2006/relationships/diagramQuickStyle" Target="../diagrams/quickStyle14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diagramDrawing" Target="../diagrams/drawing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diagramQuickStyle" Target="../diagrams/quickStyle3.xml"/><Relationship Id="rId5" Type="http://schemas.openxmlformats.org/officeDocument/2006/relationships/diagramQuickStyle" Target="../diagrams/quickStyle2.xml"/><Relationship Id="rId10" Type="http://schemas.openxmlformats.org/officeDocument/2006/relationships/diagramLayout" Target="../diagrams/layout3.xml"/><Relationship Id="rId4" Type="http://schemas.openxmlformats.org/officeDocument/2006/relationships/diagramLayout" Target="../diagrams/layout2.xml"/><Relationship Id="rId9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0.svg"/><Relationship Id="rId9" Type="http://schemas.microsoft.com/office/2007/relationships/diagramDrawing" Target="../diagrams/drawin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65249"/>
            <a:ext cx="9144000" cy="1376363"/>
          </a:xfrm>
        </p:spPr>
        <p:txBody>
          <a:bodyPr>
            <a:normAutofit fontScale="90000"/>
          </a:bodyPr>
          <a:lstStyle/>
          <a:p>
            <a:r>
              <a:rPr kumimoji="1" lang="en-US" altLang="zh-CN" sz="5400" dirty="0" err="1"/>
              <a:t>TencentOS</a:t>
            </a:r>
            <a:r>
              <a:rPr kumimoji="1" lang="zh-CN" altLang="en-US" sz="5400" dirty="0"/>
              <a:t>悟能：腾讯在服务器节能方面的探索实践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EF5B70-AC36-F0FB-D19E-F19AC2582D95}"/>
              </a:ext>
            </a:extLst>
          </p:cNvPr>
          <p:cNvSpPr txBox="1"/>
          <p:nvPr/>
        </p:nvSpPr>
        <p:spPr>
          <a:xfrm>
            <a:off x="1524000" y="3470058"/>
            <a:ext cx="5609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刘守业 </a:t>
            </a:r>
            <a:r>
              <a:rPr lang="en-US" altLang="zh-CN" dirty="0">
                <a:solidFill>
                  <a:schemeClr val="bg1"/>
                </a:solidFill>
              </a:rPr>
              <a:t>&lt;</a:t>
            </a:r>
            <a:r>
              <a:rPr lang="en-US" altLang="zh-CN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shouyeliu@tencent.com</a:t>
            </a:r>
            <a:r>
              <a:rPr lang="en-US" altLang="zh-CN" dirty="0">
                <a:solidFill>
                  <a:schemeClr val="bg1"/>
                </a:solidFill>
              </a:rPr>
              <a:t>&gt;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2023.10.28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A9F40E6-0C91-115E-8724-C4F98C66C437}"/>
              </a:ext>
            </a:extLst>
          </p:cNvPr>
          <p:cNvGrpSpPr/>
          <p:nvPr/>
        </p:nvGrpSpPr>
        <p:grpSpPr>
          <a:xfrm>
            <a:off x="1496303" y="6068362"/>
            <a:ext cx="2757055" cy="523220"/>
            <a:chOff x="1406236" y="3235036"/>
            <a:chExt cx="2757055" cy="52322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21438DB-FEBA-81DC-0CD4-1D0A5BC6CC39}"/>
                </a:ext>
              </a:extLst>
            </p:cNvPr>
            <p:cNvSpPr/>
            <p:nvPr/>
          </p:nvSpPr>
          <p:spPr>
            <a:xfrm>
              <a:off x="1406236" y="3235036"/>
              <a:ext cx="2757055" cy="5232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9F70952-2017-302C-EA10-A12230DDEB96}"/>
                </a:ext>
              </a:extLst>
            </p:cNvPr>
            <p:cNvSpPr/>
            <p:nvPr/>
          </p:nvSpPr>
          <p:spPr>
            <a:xfrm>
              <a:off x="1676400" y="3515803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6D9A6A8-AFCD-FD48-78A8-9424245C5172}"/>
                </a:ext>
              </a:extLst>
            </p:cNvPr>
            <p:cNvSpPr/>
            <p:nvPr/>
          </p:nvSpPr>
          <p:spPr>
            <a:xfrm>
              <a:off x="1842654" y="3515802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F0D07E2-9E4C-6E09-BEAA-F989BFA997DC}"/>
                </a:ext>
              </a:extLst>
            </p:cNvPr>
            <p:cNvSpPr/>
            <p:nvPr/>
          </p:nvSpPr>
          <p:spPr>
            <a:xfrm>
              <a:off x="3775364" y="3380851"/>
              <a:ext cx="138546" cy="147551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9C5E615-95E4-250B-A296-99E0767854FA}"/>
                </a:ext>
              </a:extLst>
            </p:cNvPr>
            <p:cNvSpPr/>
            <p:nvPr/>
          </p:nvSpPr>
          <p:spPr>
            <a:xfrm>
              <a:off x="2015837" y="3515804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FF5F26A-DF2C-0940-ADC0-067114A5EC3A}"/>
                </a:ext>
              </a:extLst>
            </p:cNvPr>
            <p:cNvSpPr/>
            <p:nvPr/>
          </p:nvSpPr>
          <p:spPr>
            <a:xfrm>
              <a:off x="2182091" y="3515803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08A1FE0-FBE2-87EB-4826-0771EEC2137E}"/>
                </a:ext>
              </a:extLst>
            </p:cNvPr>
            <p:cNvCxnSpPr/>
            <p:nvPr/>
          </p:nvCxnSpPr>
          <p:spPr>
            <a:xfrm>
              <a:off x="1676400" y="3381193"/>
              <a:ext cx="96289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C949F21-1B2E-9300-D1A7-7019D417AC49}"/>
              </a:ext>
            </a:extLst>
          </p:cNvPr>
          <p:cNvGrpSpPr/>
          <p:nvPr/>
        </p:nvGrpSpPr>
        <p:grpSpPr>
          <a:xfrm>
            <a:off x="1641776" y="5020575"/>
            <a:ext cx="145473" cy="914400"/>
            <a:chOff x="1454726" y="2240631"/>
            <a:chExt cx="145473" cy="914400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EBF9E172-741D-3521-EA16-B81932B03D0F}"/>
                </a:ext>
              </a:extLst>
            </p:cNvPr>
            <p:cNvSpPr/>
            <p:nvPr/>
          </p:nvSpPr>
          <p:spPr>
            <a:xfrm>
              <a:off x="1454726" y="2240631"/>
              <a:ext cx="145473" cy="9144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67FF2BE-4163-ECAC-88D6-DA047A47CA0E}"/>
                </a:ext>
              </a:extLst>
            </p:cNvPr>
            <p:cNvSpPr/>
            <p:nvPr/>
          </p:nvSpPr>
          <p:spPr>
            <a:xfrm>
              <a:off x="1454726" y="3068781"/>
              <a:ext cx="145473" cy="8624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3AFCD62-909F-036A-3403-305FE8330A2A}"/>
              </a:ext>
            </a:extLst>
          </p:cNvPr>
          <p:cNvGrpSpPr/>
          <p:nvPr/>
        </p:nvGrpSpPr>
        <p:grpSpPr>
          <a:xfrm>
            <a:off x="1888387" y="5020575"/>
            <a:ext cx="145473" cy="914400"/>
            <a:chOff x="1697181" y="2247558"/>
            <a:chExt cx="145473" cy="914400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A077FE7B-B96B-5B43-F81B-E457485B46A5}"/>
                </a:ext>
              </a:extLst>
            </p:cNvPr>
            <p:cNvSpPr/>
            <p:nvPr/>
          </p:nvSpPr>
          <p:spPr>
            <a:xfrm>
              <a:off x="1697181" y="2247558"/>
              <a:ext cx="145473" cy="9144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65F9ECC3-01B6-8018-203A-49E5C2FA3D8D}"/>
                </a:ext>
              </a:extLst>
            </p:cNvPr>
            <p:cNvSpPr/>
            <p:nvPr/>
          </p:nvSpPr>
          <p:spPr>
            <a:xfrm>
              <a:off x="1697181" y="3075708"/>
              <a:ext cx="145473" cy="8624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B6F7E50-6D56-ECD0-52E9-F4E9F68B25C0}"/>
              </a:ext>
            </a:extLst>
          </p:cNvPr>
          <p:cNvGrpSpPr/>
          <p:nvPr/>
        </p:nvGrpSpPr>
        <p:grpSpPr>
          <a:xfrm>
            <a:off x="2134998" y="5020575"/>
            <a:ext cx="145473" cy="914400"/>
            <a:chOff x="1950027" y="2240631"/>
            <a:chExt cx="145473" cy="914400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B6B3A024-E791-8269-7A99-847EFA009CD3}"/>
                </a:ext>
              </a:extLst>
            </p:cNvPr>
            <p:cNvSpPr/>
            <p:nvPr/>
          </p:nvSpPr>
          <p:spPr>
            <a:xfrm>
              <a:off x="1950027" y="2240631"/>
              <a:ext cx="145473" cy="9144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A1AD2D27-18BC-EC73-0F28-BA7F06EF704B}"/>
                </a:ext>
              </a:extLst>
            </p:cNvPr>
            <p:cNvSpPr/>
            <p:nvPr/>
          </p:nvSpPr>
          <p:spPr>
            <a:xfrm>
              <a:off x="1950027" y="3068781"/>
              <a:ext cx="145473" cy="8624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843AEAB-43F6-F9B7-C5C4-A691090398AD}"/>
              </a:ext>
            </a:extLst>
          </p:cNvPr>
          <p:cNvGrpSpPr/>
          <p:nvPr/>
        </p:nvGrpSpPr>
        <p:grpSpPr>
          <a:xfrm>
            <a:off x="2381609" y="5020575"/>
            <a:ext cx="145473" cy="914400"/>
            <a:chOff x="2192482" y="2247558"/>
            <a:chExt cx="145473" cy="914400"/>
          </a:xfrm>
          <a:solidFill>
            <a:srgbClr val="FF0000"/>
          </a:solidFill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34EB747F-74A8-08B9-EAA4-67B49120D421}"/>
                </a:ext>
              </a:extLst>
            </p:cNvPr>
            <p:cNvSpPr/>
            <p:nvPr/>
          </p:nvSpPr>
          <p:spPr>
            <a:xfrm>
              <a:off x="2192482" y="2247558"/>
              <a:ext cx="145473" cy="91440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8FDE3B03-15F9-0176-9EC7-5E492DBA669B}"/>
                </a:ext>
              </a:extLst>
            </p:cNvPr>
            <p:cNvSpPr/>
            <p:nvPr/>
          </p:nvSpPr>
          <p:spPr>
            <a:xfrm>
              <a:off x="2192482" y="3075708"/>
              <a:ext cx="145473" cy="8624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1E528B-591E-674A-A583-2AE5DB9543AA}"/>
              </a:ext>
            </a:extLst>
          </p:cNvPr>
          <p:cNvGrpSpPr/>
          <p:nvPr/>
        </p:nvGrpSpPr>
        <p:grpSpPr>
          <a:xfrm>
            <a:off x="2628220" y="5020575"/>
            <a:ext cx="145473" cy="914400"/>
            <a:chOff x="2421083" y="2240631"/>
            <a:chExt cx="145473" cy="914400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E373D450-C9EA-E705-A79E-6865E62E2D38}"/>
                </a:ext>
              </a:extLst>
            </p:cNvPr>
            <p:cNvSpPr/>
            <p:nvPr/>
          </p:nvSpPr>
          <p:spPr>
            <a:xfrm>
              <a:off x="2421083" y="2240631"/>
              <a:ext cx="145473" cy="9144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5C8C22EB-AE4F-5CE1-6A4F-6E73848F3247}"/>
                </a:ext>
              </a:extLst>
            </p:cNvPr>
            <p:cNvSpPr/>
            <p:nvPr/>
          </p:nvSpPr>
          <p:spPr>
            <a:xfrm>
              <a:off x="2421083" y="3068781"/>
              <a:ext cx="145473" cy="8624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52D9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D3BDEEB-CC4A-B760-5ACD-501ADADC6B17}"/>
              </a:ext>
            </a:extLst>
          </p:cNvPr>
          <p:cNvGrpSpPr/>
          <p:nvPr/>
        </p:nvGrpSpPr>
        <p:grpSpPr>
          <a:xfrm>
            <a:off x="2874831" y="5020575"/>
            <a:ext cx="145473" cy="914400"/>
            <a:chOff x="2663538" y="2247558"/>
            <a:chExt cx="145473" cy="914400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57840F54-2469-A278-0C40-53AA483C9A56}"/>
                </a:ext>
              </a:extLst>
            </p:cNvPr>
            <p:cNvSpPr/>
            <p:nvPr/>
          </p:nvSpPr>
          <p:spPr>
            <a:xfrm>
              <a:off x="2663538" y="2247558"/>
              <a:ext cx="145473" cy="9144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AB81FD27-B578-1478-0508-3E400F320340}"/>
                </a:ext>
              </a:extLst>
            </p:cNvPr>
            <p:cNvSpPr/>
            <p:nvPr/>
          </p:nvSpPr>
          <p:spPr>
            <a:xfrm>
              <a:off x="2663538" y="3075708"/>
              <a:ext cx="145473" cy="8624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F1E0EC9-2F82-5053-2107-0C67A7BFB5E0}"/>
              </a:ext>
            </a:extLst>
          </p:cNvPr>
          <p:cNvGrpSpPr/>
          <p:nvPr/>
        </p:nvGrpSpPr>
        <p:grpSpPr>
          <a:xfrm>
            <a:off x="3121442" y="5020575"/>
            <a:ext cx="145473" cy="914400"/>
            <a:chOff x="2916384" y="2240631"/>
            <a:chExt cx="145473" cy="914400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7814A704-C4DC-532D-33D6-CC5A1B637AC8}"/>
                </a:ext>
              </a:extLst>
            </p:cNvPr>
            <p:cNvSpPr/>
            <p:nvPr/>
          </p:nvSpPr>
          <p:spPr>
            <a:xfrm>
              <a:off x="2916384" y="2240631"/>
              <a:ext cx="145473" cy="9144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AB1860E3-4C51-8C09-3AE8-6B47B6B1766F}"/>
                </a:ext>
              </a:extLst>
            </p:cNvPr>
            <p:cNvSpPr/>
            <p:nvPr/>
          </p:nvSpPr>
          <p:spPr>
            <a:xfrm>
              <a:off x="2916384" y="3068781"/>
              <a:ext cx="145473" cy="8624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475D4F9-6926-1A8B-5BE5-66C9FCF5BD4C}"/>
              </a:ext>
            </a:extLst>
          </p:cNvPr>
          <p:cNvGrpSpPr/>
          <p:nvPr/>
        </p:nvGrpSpPr>
        <p:grpSpPr>
          <a:xfrm>
            <a:off x="3368053" y="5020575"/>
            <a:ext cx="145473" cy="914400"/>
            <a:chOff x="3158839" y="2247558"/>
            <a:chExt cx="145473" cy="914400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EB629EBE-F2C2-DE7E-6789-5CBDC011F2D1}"/>
                </a:ext>
              </a:extLst>
            </p:cNvPr>
            <p:cNvSpPr/>
            <p:nvPr/>
          </p:nvSpPr>
          <p:spPr>
            <a:xfrm>
              <a:off x="3158839" y="2247558"/>
              <a:ext cx="145473" cy="9144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394B6466-DC05-F2D1-2046-FF42F4169FC5}"/>
                </a:ext>
              </a:extLst>
            </p:cNvPr>
            <p:cNvSpPr/>
            <p:nvPr/>
          </p:nvSpPr>
          <p:spPr>
            <a:xfrm>
              <a:off x="3158839" y="3075708"/>
              <a:ext cx="145473" cy="8624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4E27A95-0A95-6D91-FF56-DC2CCAE1536A}"/>
              </a:ext>
            </a:extLst>
          </p:cNvPr>
          <p:cNvGrpSpPr/>
          <p:nvPr/>
        </p:nvGrpSpPr>
        <p:grpSpPr>
          <a:xfrm>
            <a:off x="3614664" y="5020575"/>
            <a:ext cx="145473" cy="914400"/>
            <a:chOff x="3425535" y="2233704"/>
            <a:chExt cx="145473" cy="914400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17CCF50C-2148-6912-589F-D727C1B4ECE5}"/>
                </a:ext>
              </a:extLst>
            </p:cNvPr>
            <p:cNvSpPr/>
            <p:nvPr/>
          </p:nvSpPr>
          <p:spPr>
            <a:xfrm>
              <a:off x="3425535" y="2233704"/>
              <a:ext cx="145473" cy="9144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9ABF188B-F1AB-F1DB-C533-6BA971F40B9D}"/>
                </a:ext>
              </a:extLst>
            </p:cNvPr>
            <p:cNvSpPr/>
            <p:nvPr/>
          </p:nvSpPr>
          <p:spPr>
            <a:xfrm>
              <a:off x="3425535" y="3061854"/>
              <a:ext cx="145473" cy="8624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995D552-5F4A-A7F4-24E2-34108890EF9C}"/>
              </a:ext>
            </a:extLst>
          </p:cNvPr>
          <p:cNvGrpSpPr/>
          <p:nvPr/>
        </p:nvGrpSpPr>
        <p:grpSpPr>
          <a:xfrm>
            <a:off x="3861275" y="5020575"/>
            <a:ext cx="145473" cy="914400"/>
            <a:chOff x="3667990" y="2240631"/>
            <a:chExt cx="145473" cy="914400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3C44BA5C-A3CD-D9CE-5E9C-ED9C1C8E39E1}"/>
                </a:ext>
              </a:extLst>
            </p:cNvPr>
            <p:cNvSpPr/>
            <p:nvPr/>
          </p:nvSpPr>
          <p:spPr>
            <a:xfrm>
              <a:off x="3667990" y="2240631"/>
              <a:ext cx="145473" cy="9144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D8420744-A87E-38F4-5771-3C5F5E610C9F}"/>
                </a:ext>
              </a:extLst>
            </p:cNvPr>
            <p:cNvSpPr/>
            <p:nvPr/>
          </p:nvSpPr>
          <p:spPr>
            <a:xfrm>
              <a:off x="3667990" y="3068781"/>
              <a:ext cx="145473" cy="8624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椭圆 42">
            <a:extLst>
              <a:ext uri="{FF2B5EF4-FFF2-40B4-BE49-F238E27FC236}">
                <a16:creationId xmlns:a16="http://schemas.microsoft.com/office/drawing/2014/main" id="{59569566-D499-3637-925A-DC5EE4BB0DD2}"/>
              </a:ext>
            </a:extLst>
          </p:cNvPr>
          <p:cNvSpPr/>
          <p:nvPr/>
        </p:nvSpPr>
        <p:spPr>
          <a:xfrm>
            <a:off x="1634849" y="4650050"/>
            <a:ext cx="152400" cy="152400"/>
          </a:xfrm>
          <a:prstGeom prst="ellipse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B6105973-D3AA-4311-43F6-AA2D7D36BC74}"/>
              </a:ext>
            </a:extLst>
          </p:cNvPr>
          <p:cNvSpPr/>
          <p:nvPr/>
        </p:nvSpPr>
        <p:spPr>
          <a:xfrm>
            <a:off x="1879613" y="4650050"/>
            <a:ext cx="152400" cy="152400"/>
          </a:xfrm>
          <a:prstGeom prst="ellipse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6DF6194-D838-3835-F14A-0B86EC3C5AB4}"/>
              </a:ext>
            </a:extLst>
          </p:cNvPr>
          <p:cNvSpPr/>
          <p:nvPr/>
        </p:nvSpPr>
        <p:spPr>
          <a:xfrm>
            <a:off x="2124377" y="4650050"/>
            <a:ext cx="152400" cy="152400"/>
          </a:xfrm>
          <a:prstGeom prst="ellipse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highlight>
                <a:srgbClr val="0000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E112BB63-4250-4115-0B90-D00F0C9E2E4B}"/>
              </a:ext>
            </a:extLst>
          </p:cNvPr>
          <p:cNvSpPr/>
          <p:nvPr/>
        </p:nvSpPr>
        <p:spPr>
          <a:xfrm>
            <a:off x="2369141" y="4650050"/>
            <a:ext cx="152400" cy="152400"/>
          </a:xfrm>
          <a:prstGeom prst="ellipse">
            <a:avLst/>
          </a:prstGeom>
          <a:solidFill>
            <a:srgbClr val="FF0000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BCD795C-789D-AD7A-5DBA-B3BF67DD2388}"/>
              </a:ext>
            </a:extLst>
          </p:cNvPr>
          <p:cNvSpPr/>
          <p:nvPr/>
        </p:nvSpPr>
        <p:spPr>
          <a:xfrm>
            <a:off x="1639944" y="3364959"/>
            <a:ext cx="152400" cy="152400"/>
          </a:xfrm>
          <a:prstGeom prst="ellipse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9DF2EFAA-32F5-87F4-93AA-A070963AC68B}"/>
              </a:ext>
            </a:extLst>
          </p:cNvPr>
          <p:cNvSpPr/>
          <p:nvPr/>
        </p:nvSpPr>
        <p:spPr>
          <a:xfrm>
            <a:off x="1884708" y="3364959"/>
            <a:ext cx="152400" cy="152400"/>
          </a:xfrm>
          <a:prstGeom prst="ellipse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B44B2D8C-A54D-9938-7835-CF65B467E236}"/>
              </a:ext>
            </a:extLst>
          </p:cNvPr>
          <p:cNvSpPr/>
          <p:nvPr/>
        </p:nvSpPr>
        <p:spPr>
          <a:xfrm>
            <a:off x="2153488" y="3364959"/>
            <a:ext cx="152400" cy="152400"/>
          </a:xfrm>
          <a:prstGeom prst="ellipse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3C91C4B0-C525-D6CA-D27C-0C079B1DDBC6}"/>
              </a:ext>
            </a:extLst>
          </p:cNvPr>
          <p:cNvSpPr/>
          <p:nvPr/>
        </p:nvSpPr>
        <p:spPr>
          <a:xfrm>
            <a:off x="2398252" y="3364959"/>
            <a:ext cx="152400" cy="152400"/>
          </a:xfrm>
          <a:prstGeom prst="ellipse">
            <a:avLst/>
          </a:prstGeom>
          <a:solidFill>
            <a:srgbClr val="FF0000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A26331A0-B4A2-C9F4-FF90-CF029C23FCA2}"/>
              </a:ext>
            </a:extLst>
          </p:cNvPr>
          <p:cNvSpPr/>
          <p:nvPr/>
        </p:nvSpPr>
        <p:spPr>
          <a:xfrm>
            <a:off x="2643016" y="3364959"/>
            <a:ext cx="152400" cy="152400"/>
          </a:xfrm>
          <a:prstGeom prst="ellipse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5A556871-5188-2FF8-EF30-9D7FE13CA2F8}"/>
              </a:ext>
            </a:extLst>
          </p:cNvPr>
          <p:cNvSpPr/>
          <p:nvPr/>
        </p:nvSpPr>
        <p:spPr>
          <a:xfrm>
            <a:off x="2887780" y="3364959"/>
            <a:ext cx="152400" cy="152400"/>
          </a:xfrm>
          <a:prstGeom prst="ellipse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B87E56B-6312-CD3A-6B27-3FBE4331B7F1}"/>
              </a:ext>
            </a:extLst>
          </p:cNvPr>
          <p:cNvSpPr txBox="1"/>
          <p:nvPr/>
        </p:nvSpPr>
        <p:spPr>
          <a:xfrm>
            <a:off x="380483" y="45843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网卡中断</a:t>
            </a: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DF32B52B-7549-BE3D-AB7E-7230B8392852}"/>
              </a:ext>
            </a:extLst>
          </p:cNvPr>
          <p:cNvSpPr/>
          <p:nvPr/>
        </p:nvSpPr>
        <p:spPr>
          <a:xfrm>
            <a:off x="3132545" y="3364959"/>
            <a:ext cx="152400" cy="152400"/>
          </a:xfrm>
          <a:prstGeom prst="ellipse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16EC5790-793F-4786-3489-61E174638514}"/>
              </a:ext>
            </a:extLst>
          </p:cNvPr>
          <p:cNvSpPr/>
          <p:nvPr/>
        </p:nvSpPr>
        <p:spPr>
          <a:xfrm>
            <a:off x="3377309" y="3364959"/>
            <a:ext cx="152400" cy="152400"/>
          </a:xfrm>
          <a:prstGeom prst="ellipse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1A1AB91A-29F0-E2B2-93DE-93D82546E4A2}"/>
              </a:ext>
            </a:extLst>
          </p:cNvPr>
          <p:cNvSpPr/>
          <p:nvPr/>
        </p:nvSpPr>
        <p:spPr>
          <a:xfrm>
            <a:off x="3622073" y="3364959"/>
            <a:ext cx="152400" cy="152400"/>
          </a:xfrm>
          <a:prstGeom prst="ellipse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A51C7C09-9037-3382-3D0F-6F0E6814EA15}"/>
              </a:ext>
            </a:extLst>
          </p:cNvPr>
          <p:cNvSpPr/>
          <p:nvPr/>
        </p:nvSpPr>
        <p:spPr>
          <a:xfrm>
            <a:off x="3866837" y="3364959"/>
            <a:ext cx="152400" cy="152400"/>
          </a:xfrm>
          <a:prstGeom prst="ellipse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D11BBE5-1AB5-CAC0-B1C9-FC025EF5A249}"/>
              </a:ext>
            </a:extLst>
          </p:cNvPr>
          <p:cNvSpPr txBox="1"/>
          <p:nvPr/>
        </p:nvSpPr>
        <p:spPr>
          <a:xfrm>
            <a:off x="281909" y="327188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网络软中断</a:t>
            </a: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1C07253-3415-815A-25BE-596470194E2D}"/>
              </a:ext>
            </a:extLst>
          </p:cNvPr>
          <p:cNvCxnSpPr>
            <a:stCxn id="43" idx="0"/>
            <a:endCxn id="47" idx="4"/>
          </p:cNvCxnSpPr>
          <p:nvPr/>
        </p:nvCxnSpPr>
        <p:spPr>
          <a:xfrm flipV="1">
            <a:off x="1711049" y="3517359"/>
            <a:ext cx="5095" cy="1132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9CA134B1-3781-2968-78FE-1EB4401FC86D}"/>
              </a:ext>
            </a:extLst>
          </p:cNvPr>
          <p:cNvCxnSpPr>
            <a:cxnSpLocks/>
            <a:stCxn id="43" idx="0"/>
            <a:endCxn id="48" idx="4"/>
          </p:cNvCxnSpPr>
          <p:nvPr/>
        </p:nvCxnSpPr>
        <p:spPr>
          <a:xfrm flipV="1">
            <a:off x="1711049" y="3517359"/>
            <a:ext cx="249859" cy="1132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5698F76D-2FD6-4FE1-18CA-53C7A9BF1F41}"/>
              </a:ext>
            </a:extLst>
          </p:cNvPr>
          <p:cNvCxnSpPr>
            <a:cxnSpLocks/>
            <a:stCxn id="43" idx="0"/>
            <a:endCxn id="49" idx="4"/>
          </p:cNvCxnSpPr>
          <p:nvPr/>
        </p:nvCxnSpPr>
        <p:spPr>
          <a:xfrm flipV="1">
            <a:off x="1711049" y="3517359"/>
            <a:ext cx="518639" cy="1132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780054B8-BADE-AB62-1731-5044B592BA9C}"/>
              </a:ext>
            </a:extLst>
          </p:cNvPr>
          <p:cNvCxnSpPr>
            <a:stCxn id="43" idx="0"/>
            <a:endCxn id="50" idx="4"/>
          </p:cNvCxnSpPr>
          <p:nvPr/>
        </p:nvCxnSpPr>
        <p:spPr>
          <a:xfrm flipV="1">
            <a:off x="1711049" y="3517359"/>
            <a:ext cx="763403" cy="1132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69D42FCF-911C-8A82-75ED-9ADEA8FBF957}"/>
              </a:ext>
            </a:extLst>
          </p:cNvPr>
          <p:cNvCxnSpPr>
            <a:stCxn id="44" idx="0"/>
            <a:endCxn id="51" idx="4"/>
          </p:cNvCxnSpPr>
          <p:nvPr/>
        </p:nvCxnSpPr>
        <p:spPr>
          <a:xfrm flipV="1">
            <a:off x="1955813" y="3517359"/>
            <a:ext cx="763403" cy="1132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EA85B65E-4E6F-C92D-D387-24B809C43577}"/>
              </a:ext>
            </a:extLst>
          </p:cNvPr>
          <p:cNvCxnSpPr>
            <a:cxnSpLocks/>
            <a:stCxn id="44" idx="0"/>
            <a:endCxn id="52" idx="4"/>
          </p:cNvCxnSpPr>
          <p:nvPr/>
        </p:nvCxnSpPr>
        <p:spPr>
          <a:xfrm flipV="1">
            <a:off x="1955813" y="3517359"/>
            <a:ext cx="1008167" cy="1132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997ADB3-AEDC-3A2C-9DA7-650BAC302350}"/>
              </a:ext>
            </a:extLst>
          </p:cNvPr>
          <p:cNvCxnSpPr>
            <a:stCxn id="45" idx="0"/>
            <a:endCxn id="54" idx="4"/>
          </p:cNvCxnSpPr>
          <p:nvPr/>
        </p:nvCxnSpPr>
        <p:spPr>
          <a:xfrm flipV="1">
            <a:off x="2200577" y="3517359"/>
            <a:ext cx="1008168" cy="1132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FD436388-9D06-B236-68E6-7CBCA9CE1E1B}"/>
              </a:ext>
            </a:extLst>
          </p:cNvPr>
          <p:cNvCxnSpPr>
            <a:stCxn id="46" idx="7"/>
            <a:endCxn id="55" idx="4"/>
          </p:cNvCxnSpPr>
          <p:nvPr/>
        </p:nvCxnSpPr>
        <p:spPr>
          <a:xfrm flipV="1">
            <a:off x="2499223" y="3517359"/>
            <a:ext cx="954286" cy="115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FDD3C00D-CDC6-1072-EEA0-0B7D7C2BEAD2}"/>
              </a:ext>
            </a:extLst>
          </p:cNvPr>
          <p:cNvCxnSpPr>
            <a:cxnSpLocks/>
            <a:stCxn id="46" idx="7"/>
            <a:endCxn id="56" idx="4"/>
          </p:cNvCxnSpPr>
          <p:nvPr/>
        </p:nvCxnSpPr>
        <p:spPr>
          <a:xfrm flipV="1">
            <a:off x="2499223" y="3517359"/>
            <a:ext cx="1199050" cy="115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0903BE8B-E943-B648-2F0C-687EC840C605}"/>
              </a:ext>
            </a:extLst>
          </p:cNvPr>
          <p:cNvCxnSpPr>
            <a:stCxn id="46" idx="7"/>
            <a:endCxn id="57" idx="4"/>
          </p:cNvCxnSpPr>
          <p:nvPr/>
        </p:nvCxnSpPr>
        <p:spPr>
          <a:xfrm flipV="1">
            <a:off x="2499223" y="3517359"/>
            <a:ext cx="1443814" cy="115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BDC4F274-9190-8F2B-41E6-BD1B856ADDBB}"/>
              </a:ext>
            </a:extLst>
          </p:cNvPr>
          <p:cNvSpPr txBox="1"/>
          <p:nvPr/>
        </p:nvSpPr>
        <p:spPr>
          <a:xfrm>
            <a:off x="608857" y="3837076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RPS</a:t>
            </a:r>
            <a:endParaRPr lang="zh-CN" altLang="en-US" sz="16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04664466-8CDC-3C8A-688B-9E39BCDF32A0}"/>
              </a:ext>
            </a:extLst>
          </p:cNvPr>
          <p:cNvGrpSpPr/>
          <p:nvPr/>
        </p:nvGrpSpPr>
        <p:grpSpPr>
          <a:xfrm>
            <a:off x="8900588" y="6024221"/>
            <a:ext cx="2757055" cy="523220"/>
            <a:chOff x="1406236" y="3235036"/>
            <a:chExt cx="2757055" cy="523220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772203FE-EC08-F0BA-7D64-B03205083965}"/>
                </a:ext>
              </a:extLst>
            </p:cNvPr>
            <p:cNvSpPr/>
            <p:nvPr/>
          </p:nvSpPr>
          <p:spPr>
            <a:xfrm>
              <a:off x="1406236" y="3235036"/>
              <a:ext cx="2757055" cy="5232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D08D3EDE-A75E-6653-66C7-FD27B66487BF}"/>
                </a:ext>
              </a:extLst>
            </p:cNvPr>
            <p:cNvSpPr/>
            <p:nvPr/>
          </p:nvSpPr>
          <p:spPr>
            <a:xfrm>
              <a:off x="1676400" y="3515803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17AF8029-B8EC-B70B-598A-A69F9DACC7D5}"/>
                </a:ext>
              </a:extLst>
            </p:cNvPr>
            <p:cNvSpPr/>
            <p:nvPr/>
          </p:nvSpPr>
          <p:spPr>
            <a:xfrm>
              <a:off x="1842654" y="3515802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10C27CC0-583D-DA6C-392B-5EC9204B292F}"/>
                </a:ext>
              </a:extLst>
            </p:cNvPr>
            <p:cNvSpPr/>
            <p:nvPr/>
          </p:nvSpPr>
          <p:spPr>
            <a:xfrm>
              <a:off x="3775364" y="3380851"/>
              <a:ext cx="138546" cy="147551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0D216D5C-6494-3100-E4B4-A038CC287644}"/>
                </a:ext>
              </a:extLst>
            </p:cNvPr>
            <p:cNvSpPr/>
            <p:nvPr/>
          </p:nvSpPr>
          <p:spPr>
            <a:xfrm>
              <a:off x="2015837" y="3515804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F7424323-9485-57A3-0430-1D29F6A2E06C}"/>
                </a:ext>
              </a:extLst>
            </p:cNvPr>
            <p:cNvSpPr/>
            <p:nvPr/>
          </p:nvSpPr>
          <p:spPr>
            <a:xfrm>
              <a:off x="2182091" y="3515803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10B5D652-37A1-EDE0-777D-42C2EFCA3F31}"/>
                </a:ext>
              </a:extLst>
            </p:cNvPr>
            <p:cNvCxnSpPr/>
            <p:nvPr/>
          </p:nvCxnSpPr>
          <p:spPr>
            <a:xfrm>
              <a:off x="1676400" y="3381193"/>
              <a:ext cx="96289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5F8C0799-4FED-111E-255E-A3E3FB0725F9}"/>
              </a:ext>
            </a:extLst>
          </p:cNvPr>
          <p:cNvGrpSpPr/>
          <p:nvPr/>
        </p:nvGrpSpPr>
        <p:grpSpPr>
          <a:xfrm>
            <a:off x="9046061" y="4976434"/>
            <a:ext cx="145473" cy="914400"/>
            <a:chOff x="1454726" y="2240631"/>
            <a:chExt cx="145473" cy="914400"/>
          </a:xfrm>
        </p:grpSpPr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C88CF153-A9EC-61A1-CDE1-CD74675A6572}"/>
                </a:ext>
              </a:extLst>
            </p:cNvPr>
            <p:cNvSpPr/>
            <p:nvPr/>
          </p:nvSpPr>
          <p:spPr>
            <a:xfrm>
              <a:off x="1454726" y="2240631"/>
              <a:ext cx="145473" cy="9144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89B18519-6DDA-A27C-63CA-02477911A9B8}"/>
                </a:ext>
              </a:extLst>
            </p:cNvPr>
            <p:cNvSpPr/>
            <p:nvPr/>
          </p:nvSpPr>
          <p:spPr>
            <a:xfrm>
              <a:off x="1454726" y="3068781"/>
              <a:ext cx="145473" cy="8624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1C85D55E-4AE6-B6A2-02CE-0874C9D0CA4F}"/>
              </a:ext>
            </a:extLst>
          </p:cNvPr>
          <p:cNvGrpSpPr/>
          <p:nvPr/>
        </p:nvGrpSpPr>
        <p:grpSpPr>
          <a:xfrm>
            <a:off x="9292672" y="4976434"/>
            <a:ext cx="145473" cy="914400"/>
            <a:chOff x="1697181" y="2247558"/>
            <a:chExt cx="145473" cy="914400"/>
          </a:xfrm>
        </p:grpSpPr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DF54EFA0-A8DA-AD80-E0DC-C014C274E160}"/>
                </a:ext>
              </a:extLst>
            </p:cNvPr>
            <p:cNvSpPr/>
            <p:nvPr/>
          </p:nvSpPr>
          <p:spPr>
            <a:xfrm>
              <a:off x="1697181" y="2247558"/>
              <a:ext cx="145473" cy="9144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62BAE597-A4AB-BE0F-EBE0-1135C1CE5760}"/>
                </a:ext>
              </a:extLst>
            </p:cNvPr>
            <p:cNvSpPr/>
            <p:nvPr/>
          </p:nvSpPr>
          <p:spPr>
            <a:xfrm>
              <a:off x="1697181" y="3075708"/>
              <a:ext cx="145473" cy="8624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86ABA8FB-F480-5B11-67AE-44CCB69E9F12}"/>
              </a:ext>
            </a:extLst>
          </p:cNvPr>
          <p:cNvGrpSpPr/>
          <p:nvPr/>
        </p:nvGrpSpPr>
        <p:grpSpPr>
          <a:xfrm>
            <a:off x="9539283" y="4976434"/>
            <a:ext cx="145473" cy="914400"/>
            <a:chOff x="1950027" y="2240631"/>
            <a:chExt cx="145473" cy="914400"/>
          </a:xfrm>
        </p:grpSpPr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3573EA1A-AF2B-81C2-5B68-3053492996AE}"/>
                </a:ext>
              </a:extLst>
            </p:cNvPr>
            <p:cNvSpPr/>
            <p:nvPr/>
          </p:nvSpPr>
          <p:spPr>
            <a:xfrm>
              <a:off x="1950027" y="2240631"/>
              <a:ext cx="145473" cy="9144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94254AEB-EA61-64E8-04AF-B7E8D1C61994}"/>
                </a:ext>
              </a:extLst>
            </p:cNvPr>
            <p:cNvSpPr/>
            <p:nvPr/>
          </p:nvSpPr>
          <p:spPr>
            <a:xfrm>
              <a:off x="1950027" y="3068781"/>
              <a:ext cx="145473" cy="8624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06A29BA9-F94C-18A3-676F-30644CCEF2DF}"/>
              </a:ext>
            </a:extLst>
          </p:cNvPr>
          <p:cNvSpPr/>
          <p:nvPr/>
        </p:nvSpPr>
        <p:spPr>
          <a:xfrm>
            <a:off x="9785894" y="4976434"/>
            <a:ext cx="145473" cy="9144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0925282F-694F-9D86-DA05-0FFCC28160B0}"/>
              </a:ext>
            </a:extLst>
          </p:cNvPr>
          <p:cNvGrpSpPr/>
          <p:nvPr/>
        </p:nvGrpSpPr>
        <p:grpSpPr>
          <a:xfrm>
            <a:off x="10032505" y="4976434"/>
            <a:ext cx="145473" cy="914400"/>
            <a:chOff x="2421083" y="2240631"/>
            <a:chExt cx="145473" cy="914400"/>
          </a:xfrm>
        </p:grpSpPr>
        <p:sp>
          <p:nvSpPr>
            <p:cNvPr id="89" name="矩形: 圆角 88">
              <a:extLst>
                <a:ext uri="{FF2B5EF4-FFF2-40B4-BE49-F238E27FC236}">
                  <a16:creationId xmlns:a16="http://schemas.microsoft.com/office/drawing/2014/main" id="{4357FACB-DBB4-D1FD-86BC-8D5F38F14D53}"/>
                </a:ext>
              </a:extLst>
            </p:cNvPr>
            <p:cNvSpPr/>
            <p:nvPr/>
          </p:nvSpPr>
          <p:spPr>
            <a:xfrm>
              <a:off x="2421083" y="2240631"/>
              <a:ext cx="145473" cy="9144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: 圆角 89">
              <a:extLst>
                <a:ext uri="{FF2B5EF4-FFF2-40B4-BE49-F238E27FC236}">
                  <a16:creationId xmlns:a16="http://schemas.microsoft.com/office/drawing/2014/main" id="{D5DC6560-6021-3EBA-847A-75A795088F17}"/>
                </a:ext>
              </a:extLst>
            </p:cNvPr>
            <p:cNvSpPr/>
            <p:nvPr/>
          </p:nvSpPr>
          <p:spPr>
            <a:xfrm>
              <a:off x="2421083" y="3068781"/>
              <a:ext cx="145473" cy="8624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BC980AFA-0B6D-91ED-F31E-2250A31B0893}"/>
              </a:ext>
            </a:extLst>
          </p:cNvPr>
          <p:cNvGrpSpPr/>
          <p:nvPr/>
        </p:nvGrpSpPr>
        <p:grpSpPr>
          <a:xfrm>
            <a:off x="10279116" y="4976434"/>
            <a:ext cx="145473" cy="914400"/>
            <a:chOff x="2663538" y="2247558"/>
            <a:chExt cx="145473" cy="914400"/>
          </a:xfrm>
        </p:grpSpPr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75AE3D70-6DF5-B003-C668-199FD6BE3C22}"/>
                </a:ext>
              </a:extLst>
            </p:cNvPr>
            <p:cNvSpPr/>
            <p:nvPr/>
          </p:nvSpPr>
          <p:spPr>
            <a:xfrm>
              <a:off x="2663538" y="2247558"/>
              <a:ext cx="145473" cy="9144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矩形: 圆角 92">
              <a:extLst>
                <a:ext uri="{FF2B5EF4-FFF2-40B4-BE49-F238E27FC236}">
                  <a16:creationId xmlns:a16="http://schemas.microsoft.com/office/drawing/2014/main" id="{F3FA2363-84B2-10BA-D697-0CC63069356F}"/>
                </a:ext>
              </a:extLst>
            </p:cNvPr>
            <p:cNvSpPr/>
            <p:nvPr/>
          </p:nvSpPr>
          <p:spPr>
            <a:xfrm>
              <a:off x="2663538" y="3075708"/>
              <a:ext cx="145473" cy="8624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13BC3206-29B4-0DDD-8957-6B702973DC9A}"/>
              </a:ext>
            </a:extLst>
          </p:cNvPr>
          <p:cNvGrpSpPr/>
          <p:nvPr/>
        </p:nvGrpSpPr>
        <p:grpSpPr>
          <a:xfrm>
            <a:off x="10525727" y="4976434"/>
            <a:ext cx="145473" cy="914400"/>
            <a:chOff x="2916384" y="2240631"/>
            <a:chExt cx="145473" cy="914400"/>
          </a:xfrm>
        </p:grpSpPr>
        <p:sp>
          <p:nvSpPr>
            <p:cNvPr id="95" name="矩形: 圆角 94">
              <a:extLst>
                <a:ext uri="{FF2B5EF4-FFF2-40B4-BE49-F238E27FC236}">
                  <a16:creationId xmlns:a16="http://schemas.microsoft.com/office/drawing/2014/main" id="{F62DA996-9603-0FD2-9780-F0CB558EF2F5}"/>
                </a:ext>
              </a:extLst>
            </p:cNvPr>
            <p:cNvSpPr/>
            <p:nvPr/>
          </p:nvSpPr>
          <p:spPr>
            <a:xfrm>
              <a:off x="2916384" y="2240631"/>
              <a:ext cx="145473" cy="9144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矩形: 圆角 95">
              <a:extLst>
                <a:ext uri="{FF2B5EF4-FFF2-40B4-BE49-F238E27FC236}">
                  <a16:creationId xmlns:a16="http://schemas.microsoft.com/office/drawing/2014/main" id="{B27CBB42-332E-1AA5-02F6-FA41A6BF8606}"/>
                </a:ext>
              </a:extLst>
            </p:cNvPr>
            <p:cNvSpPr/>
            <p:nvPr/>
          </p:nvSpPr>
          <p:spPr>
            <a:xfrm>
              <a:off x="2916384" y="3068781"/>
              <a:ext cx="145473" cy="8624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ED0F3D74-9DD5-9F41-CAB9-455E05DA411E}"/>
              </a:ext>
            </a:extLst>
          </p:cNvPr>
          <p:cNvGrpSpPr/>
          <p:nvPr/>
        </p:nvGrpSpPr>
        <p:grpSpPr>
          <a:xfrm>
            <a:off x="10772338" y="4976434"/>
            <a:ext cx="145473" cy="914400"/>
            <a:chOff x="3158839" y="2247558"/>
            <a:chExt cx="145473" cy="914400"/>
          </a:xfrm>
        </p:grpSpPr>
        <p:sp>
          <p:nvSpPr>
            <p:cNvPr id="98" name="矩形: 圆角 97">
              <a:extLst>
                <a:ext uri="{FF2B5EF4-FFF2-40B4-BE49-F238E27FC236}">
                  <a16:creationId xmlns:a16="http://schemas.microsoft.com/office/drawing/2014/main" id="{3D57A501-90A0-EF4B-5A75-306190B55518}"/>
                </a:ext>
              </a:extLst>
            </p:cNvPr>
            <p:cNvSpPr/>
            <p:nvPr/>
          </p:nvSpPr>
          <p:spPr>
            <a:xfrm>
              <a:off x="3158839" y="2247558"/>
              <a:ext cx="145473" cy="9144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: 圆角 98">
              <a:extLst>
                <a:ext uri="{FF2B5EF4-FFF2-40B4-BE49-F238E27FC236}">
                  <a16:creationId xmlns:a16="http://schemas.microsoft.com/office/drawing/2014/main" id="{E9A61829-3116-5C93-7CE6-4FCE45E254C9}"/>
                </a:ext>
              </a:extLst>
            </p:cNvPr>
            <p:cNvSpPr/>
            <p:nvPr/>
          </p:nvSpPr>
          <p:spPr>
            <a:xfrm>
              <a:off x="3158839" y="3075708"/>
              <a:ext cx="145473" cy="8624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112E873F-D375-9B26-19FE-AA7A0BF70910}"/>
              </a:ext>
            </a:extLst>
          </p:cNvPr>
          <p:cNvGrpSpPr/>
          <p:nvPr/>
        </p:nvGrpSpPr>
        <p:grpSpPr>
          <a:xfrm>
            <a:off x="11018949" y="4976434"/>
            <a:ext cx="145473" cy="914400"/>
            <a:chOff x="3425535" y="2233704"/>
            <a:chExt cx="145473" cy="914400"/>
          </a:xfrm>
        </p:grpSpPr>
        <p:sp>
          <p:nvSpPr>
            <p:cNvPr id="101" name="矩形: 圆角 100">
              <a:extLst>
                <a:ext uri="{FF2B5EF4-FFF2-40B4-BE49-F238E27FC236}">
                  <a16:creationId xmlns:a16="http://schemas.microsoft.com/office/drawing/2014/main" id="{BB041C77-F71A-9471-F1D8-687A2AA32F5B}"/>
                </a:ext>
              </a:extLst>
            </p:cNvPr>
            <p:cNvSpPr/>
            <p:nvPr/>
          </p:nvSpPr>
          <p:spPr>
            <a:xfrm>
              <a:off x="3425535" y="2233704"/>
              <a:ext cx="145473" cy="9144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D0326AFB-C9F6-A4EB-96BF-753CEC501B12}"/>
                </a:ext>
              </a:extLst>
            </p:cNvPr>
            <p:cNvSpPr/>
            <p:nvPr/>
          </p:nvSpPr>
          <p:spPr>
            <a:xfrm>
              <a:off x="3425535" y="3061854"/>
              <a:ext cx="145473" cy="8624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6A61EC75-2C98-1171-A52A-FCE06AA58448}"/>
              </a:ext>
            </a:extLst>
          </p:cNvPr>
          <p:cNvGrpSpPr/>
          <p:nvPr/>
        </p:nvGrpSpPr>
        <p:grpSpPr>
          <a:xfrm>
            <a:off x="11265560" y="4976434"/>
            <a:ext cx="145473" cy="914400"/>
            <a:chOff x="3667990" y="2240631"/>
            <a:chExt cx="145473" cy="914400"/>
          </a:xfrm>
        </p:grpSpPr>
        <p:sp>
          <p:nvSpPr>
            <p:cNvPr id="104" name="矩形: 圆角 103">
              <a:extLst>
                <a:ext uri="{FF2B5EF4-FFF2-40B4-BE49-F238E27FC236}">
                  <a16:creationId xmlns:a16="http://schemas.microsoft.com/office/drawing/2014/main" id="{B389FDBA-93A5-F7E9-2344-D4561981180A}"/>
                </a:ext>
              </a:extLst>
            </p:cNvPr>
            <p:cNvSpPr/>
            <p:nvPr/>
          </p:nvSpPr>
          <p:spPr>
            <a:xfrm>
              <a:off x="3667990" y="2240631"/>
              <a:ext cx="145473" cy="9144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: 圆角 104">
              <a:extLst>
                <a:ext uri="{FF2B5EF4-FFF2-40B4-BE49-F238E27FC236}">
                  <a16:creationId xmlns:a16="http://schemas.microsoft.com/office/drawing/2014/main" id="{8C31B383-9E89-BB9C-3F3F-9ECF67DDA608}"/>
                </a:ext>
              </a:extLst>
            </p:cNvPr>
            <p:cNvSpPr/>
            <p:nvPr/>
          </p:nvSpPr>
          <p:spPr>
            <a:xfrm>
              <a:off x="3667990" y="3068781"/>
              <a:ext cx="145473" cy="8624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6" name="椭圆 105">
            <a:extLst>
              <a:ext uri="{FF2B5EF4-FFF2-40B4-BE49-F238E27FC236}">
                <a16:creationId xmlns:a16="http://schemas.microsoft.com/office/drawing/2014/main" id="{1B718548-6F91-14FB-8E38-961393A93063}"/>
              </a:ext>
            </a:extLst>
          </p:cNvPr>
          <p:cNvSpPr/>
          <p:nvPr/>
        </p:nvSpPr>
        <p:spPr>
          <a:xfrm>
            <a:off x="9039134" y="4605909"/>
            <a:ext cx="152400" cy="152400"/>
          </a:xfrm>
          <a:prstGeom prst="ellipse">
            <a:avLst/>
          </a:prstGeom>
          <a:solidFill>
            <a:srgbClr val="4472C4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DA68EF8E-F357-ED1B-583F-F2A07FCC84CA}"/>
              </a:ext>
            </a:extLst>
          </p:cNvPr>
          <p:cNvSpPr/>
          <p:nvPr/>
        </p:nvSpPr>
        <p:spPr>
          <a:xfrm>
            <a:off x="9283898" y="4605909"/>
            <a:ext cx="152400" cy="152400"/>
          </a:xfrm>
          <a:prstGeom prst="ellipse">
            <a:avLst/>
          </a:prstGeom>
          <a:solidFill>
            <a:srgbClr val="4472C4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A148676F-23CC-458A-D0EE-D58DE83D9858}"/>
              </a:ext>
            </a:extLst>
          </p:cNvPr>
          <p:cNvSpPr/>
          <p:nvPr/>
        </p:nvSpPr>
        <p:spPr>
          <a:xfrm>
            <a:off x="9528662" y="4605909"/>
            <a:ext cx="152400" cy="152400"/>
          </a:xfrm>
          <a:prstGeom prst="ellipse">
            <a:avLst/>
          </a:prstGeom>
          <a:solidFill>
            <a:srgbClr val="4472C4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D1A844D3-51C6-4FE4-DEA1-9BA6A5D6321A}"/>
              </a:ext>
            </a:extLst>
          </p:cNvPr>
          <p:cNvSpPr/>
          <p:nvPr/>
        </p:nvSpPr>
        <p:spPr>
          <a:xfrm>
            <a:off x="9998630" y="4613471"/>
            <a:ext cx="152400" cy="152400"/>
          </a:xfrm>
          <a:prstGeom prst="ellipse">
            <a:avLst/>
          </a:prstGeom>
          <a:solidFill>
            <a:srgbClr val="4472C4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F8139681-0DA9-6842-1D15-08D24C208B20}"/>
              </a:ext>
            </a:extLst>
          </p:cNvPr>
          <p:cNvSpPr/>
          <p:nvPr/>
        </p:nvSpPr>
        <p:spPr>
          <a:xfrm>
            <a:off x="9044229" y="3320818"/>
            <a:ext cx="152400" cy="152400"/>
          </a:xfrm>
          <a:prstGeom prst="ellipse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35F90AF9-623D-8A9F-576B-CEA8854DABEB}"/>
              </a:ext>
            </a:extLst>
          </p:cNvPr>
          <p:cNvSpPr/>
          <p:nvPr/>
        </p:nvSpPr>
        <p:spPr>
          <a:xfrm>
            <a:off x="9288993" y="3320818"/>
            <a:ext cx="152400" cy="152400"/>
          </a:xfrm>
          <a:prstGeom prst="ellipse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A955A811-EB16-2A69-F62C-DE426C6FBA3A}"/>
              </a:ext>
            </a:extLst>
          </p:cNvPr>
          <p:cNvSpPr/>
          <p:nvPr/>
        </p:nvSpPr>
        <p:spPr>
          <a:xfrm>
            <a:off x="9557773" y="3320818"/>
            <a:ext cx="152400" cy="152400"/>
          </a:xfrm>
          <a:prstGeom prst="ellipse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75932D74-38C7-D5FD-6CC8-E5AE8825D6B9}"/>
              </a:ext>
            </a:extLst>
          </p:cNvPr>
          <p:cNvSpPr/>
          <p:nvPr/>
        </p:nvSpPr>
        <p:spPr>
          <a:xfrm>
            <a:off x="9802537" y="3320818"/>
            <a:ext cx="152400" cy="152400"/>
          </a:xfrm>
          <a:prstGeom prst="ellipse">
            <a:avLst/>
          </a:prstGeom>
          <a:noFill/>
          <a:ln>
            <a:solidFill>
              <a:schemeClr val="accent1"/>
            </a:solidFill>
            <a:prstDash val="sysDot"/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07D0FA86-9BB8-4DAC-8B7D-0ECF9FEEF018}"/>
              </a:ext>
            </a:extLst>
          </p:cNvPr>
          <p:cNvSpPr/>
          <p:nvPr/>
        </p:nvSpPr>
        <p:spPr>
          <a:xfrm>
            <a:off x="10047301" y="3320818"/>
            <a:ext cx="152400" cy="152400"/>
          </a:xfrm>
          <a:prstGeom prst="ellipse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C2B35524-FFDC-1CFF-AE30-E7C8B7185FD4}"/>
              </a:ext>
            </a:extLst>
          </p:cNvPr>
          <p:cNvSpPr/>
          <p:nvPr/>
        </p:nvSpPr>
        <p:spPr>
          <a:xfrm>
            <a:off x="10292065" y="3320818"/>
            <a:ext cx="152400" cy="152400"/>
          </a:xfrm>
          <a:prstGeom prst="ellipse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010F63ED-D575-CF42-FA3F-E97588607006}"/>
              </a:ext>
            </a:extLst>
          </p:cNvPr>
          <p:cNvSpPr/>
          <p:nvPr/>
        </p:nvSpPr>
        <p:spPr>
          <a:xfrm>
            <a:off x="10536830" y="3320818"/>
            <a:ext cx="152400" cy="152400"/>
          </a:xfrm>
          <a:prstGeom prst="ellipse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A95ECB40-F4F9-B2A9-3951-E9B8908A4A67}"/>
              </a:ext>
            </a:extLst>
          </p:cNvPr>
          <p:cNvSpPr/>
          <p:nvPr/>
        </p:nvSpPr>
        <p:spPr>
          <a:xfrm>
            <a:off x="10781594" y="3320818"/>
            <a:ext cx="152400" cy="152400"/>
          </a:xfrm>
          <a:prstGeom prst="ellipse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25CE8474-6098-0012-6D25-0AC346ECD55C}"/>
              </a:ext>
            </a:extLst>
          </p:cNvPr>
          <p:cNvSpPr/>
          <p:nvPr/>
        </p:nvSpPr>
        <p:spPr>
          <a:xfrm>
            <a:off x="11026358" y="3320818"/>
            <a:ext cx="152400" cy="152400"/>
          </a:xfrm>
          <a:prstGeom prst="ellipse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85789221-9B8B-485F-F06A-AD8F74E83E45}"/>
              </a:ext>
            </a:extLst>
          </p:cNvPr>
          <p:cNvSpPr/>
          <p:nvPr/>
        </p:nvSpPr>
        <p:spPr>
          <a:xfrm>
            <a:off x="11271122" y="3320818"/>
            <a:ext cx="152400" cy="152400"/>
          </a:xfrm>
          <a:prstGeom prst="ellipse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0B6FC548-4D32-0D9F-4CD1-15D0CC1FB136}"/>
              </a:ext>
            </a:extLst>
          </p:cNvPr>
          <p:cNvCxnSpPr>
            <a:stCxn id="106" idx="0"/>
            <a:endCxn id="110" idx="4"/>
          </p:cNvCxnSpPr>
          <p:nvPr/>
        </p:nvCxnSpPr>
        <p:spPr>
          <a:xfrm flipV="1">
            <a:off x="9115334" y="3473218"/>
            <a:ext cx="5095" cy="1132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F7735344-E0FB-4967-4081-C741FC7BF76D}"/>
              </a:ext>
            </a:extLst>
          </p:cNvPr>
          <p:cNvCxnSpPr>
            <a:cxnSpLocks/>
            <a:stCxn id="106" idx="0"/>
            <a:endCxn id="111" idx="4"/>
          </p:cNvCxnSpPr>
          <p:nvPr/>
        </p:nvCxnSpPr>
        <p:spPr>
          <a:xfrm flipV="1">
            <a:off x="9115334" y="3473218"/>
            <a:ext cx="249859" cy="1132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39391542-3205-B59C-3313-4A9A81EF148F}"/>
              </a:ext>
            </a:extLst>
          </p:cNvPr>
          <p:cNvCxnSpPr>
            <a:cxnSpLocks/>
            <a:stCxn id="106" idx="0"/>
            <a:endCxn id="112" idx="4"/>
          </p:cNvCxnSpPr>
          <p:nvPr/>
        </p:nvCxnSpPr>
        <p:spPr>
          <a:xfrm flipV="1">
            <a:off x="9115334" y="3473218"/>
            <a:ext cx="518639" cy="1132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0061198A-C79B-0D20-BABC-C3E8C7444EE2}"/>
              </a:ext>
            </a:extLst>
          </p:cNvPr>
          <p:cNvCxnSpPr>
            <a:stCxn id="106" idx="0"/>
            <a:endCxn id="113" idx="4"/>
          </p:cNvCxnSpPr>
          <p:nvPr/>
        </p:nvCxnSpPr>
        <p:spPr>
          <a:xfrm flipV="1">
            <a:off x="9115334" y="3473218"/>
            <a:ext cx="763403" cy="1132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4E1F1ADF-B3E9-FD47-1DFE-9274508FF479}"/>
              </a:ext>
            </a:extLst>
          </p:cNvPr>
          <p:cNvCxnSpPr>
            <a:stCxn id="107" idx="0"/>
            <a:endCxn id="114" idx="4"/>
          </p:cNvCxnSpPr>
          <p:nvPr/>
        </p:nvCxnSpPr>
        <p:spPr>
          <a:xfrm flipV="1">
            <a:off x="9360098" y="3473218"/>
            <a:ext cx="763403" cy="1132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EF16B72C-9431-9FE9-3530-85D54240D922}"/>
              </a:ext>
            </a:extLst>
          </p:cNvPr>
          <p:cNvCxnSpPr>
            <a:cxnSpLocks/>
            <a:stCxn id="107" idx="0"/>
            <a:endCxn id="115" idx="4"/>
          </p:cNvCxnSpPr>
          <p:nvPr/>
        </p:nvCxnSpPr>
        <p:spPr>
          <a:xfrm flipV="1">
            <a:off x="9360098" y="3473218"/>
            <a:ext cx="1008167" cy="1132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2CDBF7A1-048D-5B0F-C502-10C0C5CF40FF}"/>
              </a:ext>
            </a:extLst>
          </p:cNvPr>
          <p:cNvCxnSpPr>
            <a:stCxn id="108" idx="0"/>
            <a:endCxn id="116" idx="4"/>
          </p:cNvCxnSpPr>
          <p:nvPr/>
        </p:nvCxnSpPr>
        <p:spPr>
          <a:xfrm flipV="1">
            <a:off x="9604862" y="3473218"/>
            <a:ext cx="1008168" cy="1132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CC24828D-BAD0-9A3C-8BFE-A5D62ECD0B6F}"/>
              </a:ext>
            </a:extLst>
          </p:cNvPr>
          <p:cNvCxnSpPr>
            <a:stCxn id="109" idx="7"/>
            <a:endCxn id="117" idx="4"/>
          </p:cNvCxnSpPr>
          <p:nvPr/>
        </p:nvCxnSpPr>
        <p:spPr>
          <a:xfrm flipV="1">
            <a:off x="10128712" y="3473218"/>
            <a:ext cx="729082" cy="116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26EC0651-0D69-ECD9-E9DF-648EC58A6172}"/>
              </a:ext>
            </a:extLst>
          </p:cNvPr>
          <p:cNvCxnSpPr>
            <a:cxnSpLocks/>
            <a:stCxn id="109" idx="7"/>
            <a:endCxn id="118" idx="4"/>
          </p:cNvCxnSpPr>
          <p:nvPr/>
        </p:nvCxnSpPr>
        <p:spPr>
          <a:xfrm flipV="1">
            <a:off x="10128712" y="3473218"/>
            <a:ext cx="973846" cy="116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4CAB3537-5F6D-6F19-176F-294ECB237A53}"/>
              </a:ext>
            </a:extLst>
          </p:cNvPr>
          <p:cNvCxnSpPr>
            <a:stCxn id="109" idx="7"/>
            <a:endCxn id="119" idx="4"/>
          </p:cNvCxnSpPr>
          <p:nvPr/>
        </p:nvCxnSpPr>
        <p:spPr>
          <a:xfrm flipV="1">
            <a:off x="10128712" y="3473218"/>
            <a:ext cx="1218610" cy="116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3172E5E2-4E2F-EBD3-B397-45AB76ACA212}"/>
              </a:ext>
            </a:extLst>
          </p:cNvPr>
          <p:cNvCxnSpPr>
            <a:stCxn id="53" idx="0"/>
            <a:endCxn id="69" idx="2"/>
          </p:cNvCxnSpPr>
          <p:nvPr/>
        </p:nvCxnSpPr>
        <p:spPr>
          <a:xfrm flipV="1">
            <a:off x="883185" y="4175630"/>
            <a:ext cx="7160" cy="408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D901C616-B0DA-F1A5-CEEB-737AEC808322}"/>
              </a:ext>
            </a:extLst>
          </p:cNvPr>
          <p:cNvCxnSpPr>
            <a:cxnSpLocks/>
            <a:stCxn id="69" idx="0"/>
            <a:endCxn id="58" idx="2"/>
          </p:cNvCxnSpPr>
          <p:nvPr/>
        </p:nvCxnSpPr>
        <p:spPr>
          <a:xfrm flipH="1" flipV="1">
            <a:off x="887203" y="3610436"/>
            <a:ext cx="3142" cy="226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椭圆 131">
            <a:extLst>
              <a:ext uri="{FF2B5EF4-FFF2-40B4-BE49-F238E27FC236}">
                <a16:creationId xmlns:a16="http://schemas.microsoft.com/office/drawing/2014/main" id="{1A6E401F-86CB-7401-DB74-64E680DD67C2}"/>
              </a:ext>
            </a:extLst>
          </p:cNvPr>
          <p:cNvSpPr/>
          <p:nvPr/>
        </p:nvSpPr>
        <p:spPr>
          <a:xfrm>
            <a:off x="9785894" y="4617227"/>
            <a:ext cx="152400" cy="152400"/>
          </a:xfrm>
          <a:prstGeom prst="ellipse">
            <a:avLst/>
          </a:prstGeom>
          <a:noFill/>
          <a:ln>
            <a:solidFill>
              <a:srgbClr val="2F5597"/>
            </a:solidFill>
            <a:prstDash val="sysDot"/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3" name="连接符: 曲线 132">
            <a:extLst>
              <a:ext uri="{FF2B5EF4-FFF2-40B4-BE49-F238E27FC236}">
                <a16:creationId xmlns:a16="http://schemas.microsoft.com/office/drawing/2014/main" id="{84F270D5-2277-F6A7-96DF-CE8776662B85}"/>
              </a:ext>
            </a:extLst>
          </p:cNvPr>
          <p:cNvCxnSpPr>
            <a:stCxn id="113" idx="1"/>
            <a:endCxn id="114" idx="0"/>
          </p:cNvCxnSpPr>
          <p:nvPr/>
        </p:nvCxnSpPr>
        <p:spPr>
          <a:xfrm rot="5400000" flipH="1" flipV="1">
            <a:off x="9963019" y="3182654"/>
            <a:ext cx="22318" cy="298646"/>
          </a:xfrm>
          <a:prstGeom prst="curvedConnector3">
            <a:avLst>
              <a:gd name="adj1" fmla="val 1124285"/>
            </a:avLst>
          </a:prstGeom>
          <a:ln w="38100">
            <a:solidFill>
              <a:srgbClr val="0052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连接符: 曲线 133">
            <a:extLst>
              <a:ext uri="{FF2B5EF4-FFF2-40B4-BE49-F238E27FC236}">
                <a16:creationId xmlns:a16="http://schemas.microsoft.com/office/drawing/2014/main" id="{B330EAB0-F2CC-A921-5099-7321496C32A7}"/>
              </a:ext>
            </a:extLst>
          </p:cNvPr>
          <p:cNvCxnSpPr>
            <a:stCxn id="132" idx="4"/>
            <a:endCxn id="109" idx="5"/>
          </p:cNvCxnSpPr>
          <p:nvPr/>
        </p:nvCxnSpPr>
        <p:spPr>
          <a:xfrm rot="5400000" flipH="1" flipV="1">
            <a:off x="9982366" y="4623281"/>
            <a:ext cx="26074" cy="266618"/>
          </a:xfrm>
          <a:prstGeom prst="curvedConnector3">
            <a:avLst>
              <a:gd name="adj1" fmla="val -876735"/>
            </a:avLst>
          </a:prstGeom>
          <a:ln w="38100">
            <a:solidFill>
              <a:srgbClr val="0052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本框 134">
            <a:extLst>
              <a:ext uri="{FF2B5EF4-FFF2-40B4-BE49-F238E27FC236}">
                <a16:creationId xmlns:a16="http://schemas.microsoft.com/office/drawing/2014/main" id="{39A9D2DC-8C46-2286-3E01-B7AAFBA36911}"/>
              </a:ext>
            </a:extLst>
          </p:cNvPr>
          <p:cNvSpPr txBox="1"/>
          <p:nvPr/>
        </p:nvSpPr>
        <p:spPr>
          <a:xfrm>
            <a:off x="5792661" y="1730079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36CE509A-74E5-D793-2E9E-F79FAD289052}"/>
              </a:ext>
            </a:extLst>
          </p:cNvPr>
          <p:cNvSpPr txBox="1"/>
          <p:nvPr/>
        </p:nvSpPr>
        <p:spPr>
          <a:xfrm>
            <a:off x="6142855" y="1730079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44E80755-CAAA-226E-E271-7FDD12F64E84}"/>
              </a:ext>
            </a:extLst>
          </p:cNvPr>
          <p:cNvSpPr txBox="1"/>
          <p:nvPr/>
        </p:nvSpPr>
        <p:spPr>
          <a:xfrm>
            <a:off x="6493049" y="1730079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D2C789AF-1AC0-81C3-0D4D-F55B3D02C026}"/>
              </a:ext>
            </a:extLst>
          </p:cNvPr>
          <p:cNvSpPr txBox="1"/>
          <p:nvPr/>
        </p:nvSpPr>
        <p:spPr>
          <a:xfrm>
            <a:off x="6850369" y="1732083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CC6C848D-6C51-D966-8A2E-F156B1890D93}"/>
              </a:ext>
            </a:extLst>
          </p:cNvPr>
          <p:cNvSpPr txBox="1"/>
          <p:nvPr/>
        </p:nvSpPr>
        <p:spPr>
          <a:xfrm>
            <a:off x="7200563" y="1732083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637E0DDD-59D9-AA8F-FFAB-B65083A8495E}"/>
              </a:ext>
            </a:extLst>
          </p:cNvPr>
          <p:cNvSpPr txBox="1"/>
          <p:nvPr/>
        </p:nvSpPr>
        <p:spPr>
          <a:xfrm>
            <a:off x="7550757" y="1732083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D32C34A2-2AC3-70B7-C3AE-60DE6611C1AA}"/>
              </a:ext>
            </a:extLst>
          </p:cNvPr>
          <p:cNvSpPr txBox="1"/>
          <p:nvPr/>
        </p:nvSpPr>
        <p:spPr>
          <a:xfrm>
            <a:off x="7900951" y="1732083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9677F435-2EA9-7B2B-D38A-51CFDC82636F}"/>
              </a:ext>
            </a:extLst>
          </p:cNvPr>
          <p:cNvSpPr txBox="1"/>
          <p:nvPr/>
        </p:nvSpPr>
        <p:spPr>
          <a:xfrm>
            <a:off x="8251145" y="1732083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09E030AD-1543-A572-9E9B-2701A4B3D741}"/>
              </a:ext>
            </a:extLst>
          </p:cNvPr>
          <p:cNvSpPr txBox="1"/>
          <p:nvPr/>
        </p:nvSpPr>
        <p:spPr>
          <a:xfrm>
            <a:off x="8590754" y="1728772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833FB0DF-9B2A-195A-8FC2-B1F57F933EC5}"/>
              </a:ext>
            </a:extLst>
          </p:cNvPr>
          <p:cNvSpPr txBox="1"/>
          <p:nvPr/>
        </p:nvSpPr>
        <p:spPr>
          <a:xfrm>
            <a:off x="5797071" y="1072518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0AAE8330-BA3F-210F-1F5E-5FB8809568B6}"/>
              </a:ext>
            </a:extLst>
          </p:cNvPr>
          <p:cNvSpPr txBox="1"/>
          <p:nvPr/>
        </p:nvSpPr>
        <p:spPr>
          <a:xfrm>
            <a:off x="6147265" y="1072518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5D9B268F-F77A-14D5-534D-91736D5F14B6}"/>
              </a:ext>
            </a:extLst>
          </p:cNvPr>
          <p:cNvSpPr txBox="1"/>
          <p:nvPr/>
        </p:nvSpPr>
        <p:spPr>
          <a:xfrm>
            <a:off x="6497459" y="1072518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E14F42DE-2910-314C-4357-D45685FC3490}"/>
              </a:ext>
            </a:extLst>
          </p:cNvPr>
          <p:cNvSpPr txBox="1"/>
          <p:nvPr/>
        </p:nvSpPr>
        <p:spPr>
          <a:xfrm>
            <a:off x="6847653" y="1072518"/>
            <a:ext cx="347478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6CC46D1F-AB60-6E67-B566-770D337C75CD}"/>
              </a:ext>
            </a:extLst>
          </p:cNvPr>
          <p:cNvSpPr txBox="1"/>
          <p:nvPr/>
        </p:nvSpPr>
        <p:spPr>
          <a:xfrm>
            <a:off x="7197847" y="1072518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5E874C88-D54E-8D92-361C-C56AE96C1341}"/>
              </a:ext>
            </a:extLst>
          </p:cNvPr>
          <p:cNvSpPr txBox="1"/>
          <p:nvPr/>
        </p:nvSpPr>
        <p:spPr>
          <a:xfrm>
            <a:off x="7548041" y="1072518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42259D65-5D2C-40EA-FE59-71EAC1B56FB1}"/>
              </a:ext>
            </a:extLst>
          </p:cNvPr>
          <p:cNvSpPr txBox="1"/>
          <p:nvPr/>
        </p:nvSpPr>
        <p:spPr>
          <a:xfrm>
            <a:off x="7898235" y="1072518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DF7A9E54-DD5E-6925-0802-BABEF6F9D986}"/>
              </a:ext>
            </a:extLst>
          </p:cNvPr>
          <p:cNvSpPr txBox="1"/>
          <p:nvPr/>
        </p:nvSpPr>
        <p:spPr>
          <a:xfrm>
            <a:off x="8248429" y="1072518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EAE3C897-CE20-958D-B280-9556547E2CB8}"/>
              </a:ext>
            </a:extLst>
          </p:cNvPr>
          <p:cNvSpPr txBox="1"/>
          <p:nvPr/>
        </p:nvSpPr>
        <p:spPr>
          <a:xfrm>
            <a:off x="8598623" y="1072518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5B9552E4-A4A1-5B5C-F3C1-1DA18A9425D9}"/>
              </a:ext>
            </a:extLst>
          </p:cNvPr>
          <p:cNvSpPr txBox="1"/>
          <p:nvPr/>
        </p:nvSpPr>
        <p:spPr>
          <a:xfrm>
            <a:off x="8948816" y="1072518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9C09C429-8C46-F1D7-DCD6-C2471CAE244E}"/>
              </a:ext>
            </a:extLst>
          </p:cNvPr>
          <p:cNvSpPr txBox="1"/>
          <p:nvPr/>
        </p:nvSpPr>
        <p:spPr>
          <a:xfrm>
            <a:off x="5781753" y="2330113"/>
            <a:ext cx="4586512" cy="461665"/>
          </a:xfrm>
          <a:prstGeom prst="rect">
            <a:avLst/>
          </a:prstGeom>
          <a:solidFill>
            <a:srgbClr val="0052D9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new_cpu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cpu_map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old_cpu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</p:txBody>
      </p: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90D334DA-9E71-ACE0-C263-9B018C6AE070}"/>
              </a:ext>
            </a:extLst>
          </p:cNvPr>
          <p:cNvCxnSpPr>
            <a:cxnSpLocks/>
          </p:cNvCxnSpPr>
          <p:nvPr/>
        </p:nvCxnSpPr>
        <p:spPr>
          <a:xfrm flipV="1">
            <a:off x="3816444" y="4765871"/>
            <a:ext cx="4977926" cy="24851"/>
          </a:xfrm>
          <a:prstGeom prst="straightConnector1">
            <a:avLst/>
          </a:prstGeom>
          <a:ln w="76200">
            <a:solidFill>
              <a:srgbClr val="0052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连接符: 曲线 157">
            <a:extLst>
              <a:ext uri="{FF2B5EF4-FFF2-40B4-BE49-F238E27FC236}">
                <a16:creationId xmlns:a16="http://schemas.microsoft.com/office/drawing/2014/main" id="{BDFA7F0E-A4A0-654B-A577-41B929DC033E}"/>
              </a:ext>
            </a:extLst>
          </p:cNvPr>
          <p:cNvCxnSpPr>
            <a:stCxn id="154" idx="3"/>
            <a:endCxn id="143" idx="3"/>
          </p:cNvCxnSpPr>
          <p:nvPr/>
        </p:nvCxnSpPr>
        <p:spPr>
          <a:xfrm flipH="1">
            <a:off x="8938232" y="1241795"/>
            <a:ext cx="358062" cy="656254"/>
          </a:xfrm>
          <a:prstGeom prst="curvedConnector3">
            <a:avLst>
              <a:gd name="adj1" fmla="val -6384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9" name="连接符: 曲线 158">
            <a:extLst>
              <a:ext uri="{FF2B5EF4-FFF2-40B4-BE49-F238E27FC236}">
                <a16:creationId xmlns:a16="http://schemas.microsoft.com/office/drawing/2014/main" id="{B0CFF757-33E6-1F09-1ACB-D37AA1ED0776}"/>
              </a:ext>
            </a:extLst>
          </p:cNvPr>
          <p:cNvCxnSpPr>
            <a:stCxn id="143" idx="3"/>
            <a:endCxn id="156" idx="3"/>
          </p:cNvCxnSpPr>
          <p:nvPr/>
        </p:nvCxnSpPr>
        <p:spPr>
          <a:xfrm>
            <a:off x="8938232" y="1898049"/>
            <a:ext cx="1430033" cy="662897"/>
          </a:xfrm>
          <a:prstGeom prst="curvedConnector3">
            <a:avLst>
              <a:gd name="adj1" fmla="val 11598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6" name="标题 2">
            <a:extLst>
              <a:ext uri="{FF2B5EF4-FFF2-40B4-BE49-F238E27FC236}">
                <a16:creationId xmlns:a16="http://schemas.microsoft.com/office/drawing/2014/main" id="{E9CEE6BD-ADF4-4E66-BD96-94AA17439A4F}"/>
              </a:ext>
            </a:extLst>
          </p:cNvPr>
          <p:cNvSpPr txBox="1">
            <a:spLocks/>
          </p:cNvSpPr>
          <p:nvPr/>
        </p:nvSpPr>
        <p:spPr>
          <a:xfrm>
            <a:off x="467588" y="232684"/>
            <a:ext cx="579466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61" name="图示 160">
            <a:extLst>
              <a:ext uri="{FF2B5EF4-FFF2-40B4-BE49-F238E27FC236}">
                <a16:creationId xmlns:a16="http://schemas.microsoft.com/office/drawing/2014/main" id="{95DF8E50-7823-4F54-ADDF-12F1E75A5A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9545832"/>
              </p:ext>
            </p:extLst>
          </p:nvPr>
        </p:nvGraphicFramePr>
        <p:xfrm>
          <a:off x="362882" y="1091966"/>
          <a:ext cx="4565579" cy="1617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标题 2">
            <a:extLst>
              <a:ext uri="{FF2B5EF4-FFF2-40B4-BE49-F238E27FC236}">
                <a16:creationId xmlns:a16="http://schemas.microsoft.com/office/drawing/2014/main" id="{06900AE8-4A34-B76D-42BF-6AA92BD6B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188" y="80284"/>
            <a:ext cx="5794664" cy="66278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中断迁移</a:t>
            </a:r>
          </a:p>
        </p:txBody>
      </p:sp>
      <p:pic>
        <p:nvPicPr>
          <p:cNvPr id="164" name="图形 163" descr="v 形箭头">
            <a:extLst>
              <a:ext uri="{FF2B5EF4-FFF2-40B4-BE49-F238E27FC236}">
                <a16:creationId xmlns:a16="http://schemas.microsoft.com/office/drawing/2014/main" id="{6C43A88F-10E3-7280-F327-4C4A501449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5751076" y="3203605"/>
            <a:ext cx="1166439" cy="92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01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内容占位符 43">
            <a:extLst>
              <a:ext uri="{FF2B5EF4-FFF2-40B4-BE49-F238E27FC236}">
                <a16:creationId xmlns:a16="http://schemas.microsoft.com/office/drawing/2014/main" id="{79B6217D-CCFD-4616-A653-CB8C9BEBC8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796440"/>
              </p:ext>
            </p:extLst>
          </p:nvPr>
        </p:nvGraphicFramePr>
        <p:xfrm>
          <a:off x="301626" y="1187451"/>
          <a:ext cx="4826434" cy="2572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19E5CCF0-4F65-FA61-3A08-43B1CCEED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188" y="80284"/>
            <a:ext cx="5794664" cy="66278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空闲核省电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D1FCD46-6518-F69D-69B4-9DB60D2036DF}"/>
              </a:ext>
            </a:extLst>
          </p:cNvPr>
          <p:cNvGrpSpPr/>
          <p:nvPr/>
        </p:nvGrpSpPr>
        <p:grpSpPr>
          <a:xfrm>
            <a:off x="4691642" y="5583591"/>
            <a:ext cx="2757055" cy="523220"/>
            <a:chOff x="1406236" y="3235036"/>
            <a:chExt cx="2757055" cy="52322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99AC0B3-2DA9-812F-2BDB-F14E8199DFAD}"/>
                </a:ext>
              </a:extLst>
            </p:cNvPr>
            <p:cNvSpPr/>
            <p:nvPr/>
          </p:nvSpPr>
          <p:spPr>
            <a:xfrm>
              <a:off x="1406236" y="3235036"/>
              <a:ext cx="2757055" cy="5232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B4F9BE30-2F3F-7701-A966-6EA83A0D71F8}"/>
                </a:ext>
              </a:extLst>
            </p:cNvPr>
            <p:cNvSpPr/>
            <p:nvPr/>
          </p:nvSpPr>
          <p:spPr>
            <a:xfrm>
              <a:off x="1676400" y="3515803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0881F337-7A96-134A-D004-4B42B9091CCA}"/>
                </a:ext>
              </a:extLst>
            </p:cNvPr>
            <p:cNvSpPr/>
            <p:nvPr/>
          </p:nvSpPr>
          <p:spPr>
            <a:xfrm>
              <a:off x="1842654" y="3515802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6F1A36C9-DEFD-85B6-C42D-D9AF75A04C3D}"/>
                </a:ext>
              </a:extLst>
            </p:cNvPr>
            <p:cNvSpPr/>
            <p:nvPr/>
          </p:nvSpPr>
          <p:spPr>
            <a:xfrm>
              <a:off x="3775364" y="3380851"/>
              <a:ext cx="138546" cy="147551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E9CBA96B-0DBE-1E7A-593F-2473C00724A5}"/>
                </a:ext>
              </a:extLst>
            </p:cNvPr>
            <p:cNvSpPr/>
            <p:nvPr/>
          </p:nvSpPr>
          <p:spPr>
            <a:xfrm>
              <a:off x="2015837" y="3515804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F27DEA53-F6D7-8FF6-24B8-5A0C445C1126}"/>
                </a:ext>
              </a:extLst>
            </p:cNvPr>
            <p:cNvSpPr/>
            <p:nvPr/>
          </p:nvSpPr>
          <p:spPr>
            <a:xfrm>
              <a:off x="2182091" y="3515803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AAFD0C69-FE99-48E0-D1AA-FBC83C94A9C4}"/>
                </a:ext>
              </a:extLst>
            </p:cNvPr>
            <p:cNvCxnSpPr/>
            <p:nvPr/>
          </p:nvCxnSpPr>
          <p:spPr>
            <a:xfrm>
              <a:off x="1676400" y="3381193"/>
              <a:ext cx="96289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671F2843-0266-91EC-F7B8-9C372A52E800}"/>
              </a:ext>
            </a:extLst>
          </p:cNvPr>
          <p:cNvSpPr/>
          <p:nvPr/>
        </p:nvSpPr>
        <p:spPr>
          <a:xfrm>
            <a:off x="4898363" y="4369601"/>
            <a:ext cx="141373" cy="248582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5EE77123-34C3-7904-9B05-88F9464A14C9}"/>
              </a:ext>
            </a:extLst>
          </p:cNvPr>
          <p:cNvSpPr/>
          <p:nvPr/>
        </p:nvSpPr>
        <p:spPr>
          <a:xfrm>
            <a:off x="5106644" y="4369601"/>
            <a:ext cx="141373" cy="248582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DA42AD77-C424-A80D-A8CA-32402D42F249}"/>
              </a:ext>
            </a:extLst>
          </p:cNvPr>
          <p:cNvSpPr/>
          <p:nvPr/>
        </p:nvSpPr>
        <p:spPr>
          <a:xfrm>
            <a:off x="5343201" y="4368263"/>
            <a:ext cx="141373" cy="248582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CEF91D90-88BE-33F0-2C55-4A4A2E45D28F}"/>
              </a:ext>
            </a:extLst>
          </p:cNvPr>
          <p:cNvSpPr/>
          <p:nvPr/>
        </p:nvSpPr>
        <p:spPr>
          <a:xfrm>
            <a:off x="5577686" y="4367520"/>
            <a:ext cx="141373" cy="248582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5CCE3FC0-E257-892D-83A4-02A6FE7347E2}"/>
              </a:ext>
            </a:extLst>
          </p:cNvPr>
          <p:cNvSpPr/>
          <p:nvPr/>
        </p:nvSpPr>
        <p:spPr>
          <a:xfrm>
            <a:off x="5826364" y="4364667"/>
            <a:ext cx="141373" cy="248582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左大括号 61">
            <a:extLst>
              <a:ext uri="{FF2B5EF4-FFF2-40B4-BE49-F238E27FC236}">
                <a16:creationId xmlns:a16="http://schemas.microsoft.com/office/drawing/2014/main" id="{2934B320-D0AC-86EB-5FF7-0A738D6A4803}"/>
              </a:ext>
            </a:extLst>
          </p:cNvPr>
          <p:cNvSpPr/>
          <p:nvPr/>
        </p:nvSpPr>
        <p:spPr>
          <a:xfrm>
            <a:off x="4543227" y="4355348"/>
            <a:ext cx="246611" cy="33855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6EAD524-3739-5B91-67E5-10B7799C25FC}"/>
              </a:ext>
            </a:extLst>
          </p:cNvPr>
          <p:cNvSpPr txBox="1"/>
          <p:nvPr/>
        </p:nvSpPr>
        <p:spPr>
          <a:xfrm>
            <a:off x="3019713" y="4355348"/>
            <a:ext cx="137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dirty="0">
                <a:solidFill>
                  <a:srgbClr val="0052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Turbo boost</a:t>
            </a:r>
            <a:endParaRPr lang="zh-CN" altLang="en-US" sz="1600" dirty="0">
              <a:solidFill>
                <a:srgbClr val="0052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ADD9300A-A583-3A11-01E4-9F2E953DD967}"/>
              </a:ext>
            </a:extLst>
          </p:cNvPr>
          <p:cNvGrpSpPr/>
          <p:nvPr/>
        </p:nvGrpSpPr>
        <p:grpSpPr>
          <a:xfrm>
            <a:off x="9074653" y="5558895"/>
            <a:ext cx="2757055" cy="523220"/>
            <a:chOff x="1406236" y="3235036"/>
            <a:chExt cx="2757055" cy="523220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2E0AE62A-0B6A-0246-53B4-2413E57CE4F3}"/>
                </a:ext>
              </a:extLst>
            </p:cNvPr>
            <p:cNvSpPr/>
            <p:nvPr/>
          </p:nvSpPr>
          <p:spPr>
            <a:xfrm>
              <a:off x="1406236" y="3235036"/>
              <a:ext cx="2757055" cy="5232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F5EC415D-E84B-0821-5623-D7B1864780CC}"/>
                </a:ext>
              </a:extLst>
            </p:cNvPr>
            <p:cNvSpPr/>
            <p:nvPr/>
          </p:nvSpPr>
          <p:spPr>
            <a:xfrm>
              <a:off x="1676400" y="3515803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374075A0-D5AF-F468-7BF2-673548B062A3}"/>
                </a:ext>
              </a:extLst>
            </p:cNvPr>
            <p:cNvSpPr/>
            <p:nvPr/>
          </p:nvSpPr>
          <p:spPr>
            <a:xfrm>
              <a:off x="1842654" y="3515802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B425EBFB-EE5B-2EA0-E9E5-51C5F4EC54BD}"/>
                </a:ext>
              </a:extLst>
            </p:cNvPr>
            <p:cNvSpPr/>
            <p:nvPr/>
          </p:nvSpPr>
          <p:spPr>
            <a:xfrm>
              <a:off x="3775364" y="3380851"/>
              <a:ext cx="138546" cy="147551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9E7481BA-007C-BBB2-D317-AAD3A5FC7AE3}"/>
                </a:ext>
              </a:extLst>
            </p:cNvPr>
            <p:cNvSpPr/>
            <p:nvPr/>
          </p:nvSpPr>
          <p:spPr>
            <a:xfrm>
              <a:off x="2015837" y="3515804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95BDA787-DEAC-2B55-B8C8-69D984226CA2}"/>
                </a:ext>
              </a:extLst>
            </p:cNvPr>
            <p:cNvSpPr/>
            <p:nvPr/>
          </p:nvSpPr>
          <p:spPr>
            <a:xfrm>
              <a:off x="2182091" y="3515803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396F98B6-92C2-B040-1A0E-5E99A16FEEEC}"/>
                </a:ext>
              </a:extLst>
            </p:cNvPr>
            <p:cNvCxnSpPr/>
            <p:nvPr/>
          </p:nvCxnSpPr>
          <p:spPr>
            <a:xfrm>
              <a:off x="1676400" y="3381193"/>
              <a:ext cx="96289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A65BA4B4-6D16-4DF4-80C7-F0CA4BE981C2}"/>
              </a:ext>
            </a:extLst>
          </p:cNvPr>
          <p:cNvGrpSpPr/>
          <p:nvPr/>
        </p:nvGrpSpPr>
        <p:grpSpPr>
          <a:xfrm>
            <a:off x="162829" y="5569417"/>
            <a:ext cx="2757055" cy="523220"/>
            <a:chOff x="1406236" y="3235036"/>
            <a:chExt cx="2757055" cy="523220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121590C8-0548-43CC-A8B5-48D33CF2E6AF}"/>
                </a:ext>
              </a:extLst>
            </p:cNvPr>
            <p:cNvSpPr/>
            <p:nvPr/>
          </p:nvSpPr>
          <p:spPr>
            <a:xfrm>
              <a:off x="1406236" y="3235036"/>
              <a:ext cx="2757055" cy="5232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3843F021-FF48-47B3-AF21-9713A929D479}"/>
                </a:ext>
              </a:extLst>
            </p:cNvPr>
            <p:cNvSpPr/>
            <p:nvPr/>
          </p:nvSpPr>
          <p:spPr>
            <a:xfrm>
              <a:off x="1676400" y="3515803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89A10836-1C16-41EF-8829-3898B2FF6259}"/>
                </a:ext>
              </a:extLst>
            </p:cNvPr>
            <p:cNvSpPr/>
            <p:nvPr/>
          </p:nvSpPr>
          <p:spPr>
            <a:xfrm>
              <a:off x="1842654" y="3515802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6558C31C-5626-4AA3-8A73-ED2BD7C03AE3}"/>
                </a:ext>
              </a:extLst>
            </p:cNvPr>
            <p:cNvSpPr/>
            <p:nvPr/>
          </p:nvSpPr>
          <p:spPr>
            <a:xfrm>
              <a:off x="3775364" y="3380851"/>
              <a:ext cx="138546" cy="147551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D696789E-C820-4C88-B79F-A8BF348C883B}"/>
                </a:ext>
              </a:extLst>
            </p:cNvPr>
            <p:cNvSpPr/>
            <p:nvPr/>
          </p:nvSpPr>
          <p:spPr>
            <a:xfrm>
              <a:off x="2015837" y="3515804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467FCC00-DF20-4840-A504-5BC44920AD1D}"/>
                </a:ext>
              </a:extLst>
            </p:cNvPr>
            <p:cNvSpPr/>
            <p:nvPr/>
          </p:nvSpPr>
          <p:spPr>
            <a:xfrm>
              <a:off x="2182091" y="3515803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E9E015A2-5D6A-4679-BE01-0B3382719529}"/>
                </a:ext>
              </a:extLst>
            </p:cNvPr>
            <p:cNvCxnSpPr/>
            <p:nvPr/>
          </p:nvCxnSpPr>
          <p:spPr>
            <a:xfrm>
              <a:off x="1676400" y="3381193"/>
              <a:ext cx="96289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80133E0E-2811-472F-A7D9-165A7C7ED0CB}"/>
              </a:ext>
            </a:extLst>
          </p:cNvPr>
          <p:cNvSpPr/>
          <p:nvPr/>
        </p:nvSpPr>
        <p:spPr>
          <a:xfrm>
            <a:off x="1264412" y="4594968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矩形: 圆角 115">
            <a:extLst>
              <a:ext uri="{FF2B5EF4-FFF2-40B4-BE49-F238E27FC236}">
                <a16:creationId xmlns:a16="http://schemas.microsoft.com/office/drawing/2014/main" id="{B22BCCA0-6BAD-4063-B491-9155542D5512}"/>
              </a:ext>
            </a:extLst>
          </p:cNvPr>
          <p:cNvSpPr/>
          <p:nvPr/>
        </p:nvSpPr>
        <p:spPr>
          <a:xfrm>
            <a:off x="1264412" y="5415826"/>
            <a:ext cx="140008" cy="9354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F8F396EB-7B1B-4EA1-8AA7-A5F170F44E9C}"/>
              </a:ext>
            </a:extLst>
          </p:cNvPr>
          <p:cNvSpPr/>
          <p:nvPr/>
        </p:nvSpPr>
        <p:spPr>
          <a:xfrm>
            <a:off x="1009165" y="4593522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60D5D4CB-2A97-4141-A586-3FBE9A2B87F8}"/>
              </a:ext>
            </a:extLst>
          </p:cNvPr>
          <p:cNvSpPr/>
          <p:nvPr/>
        </p:nvSpPr>
        <p:spPr>
          <a:xfrm>
            <a:off x="1014630" y="5414380"/>
            <a:ext cx="140008" cy="9354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矩形: 圆角 133">
            <a:extLst>
              <a:ext uri="{FF2B5EF4-FFF2-40B4-BE49-F238E27FC236}">
                <a16:creationId xmlns:a16="http://schemas.microsoft.com/office/drawing/2014/main" id="{E9AB0C80-1CE6-427B-95B0-B31EEEEC5624}"/>
              </a:ext>
            </a:extLst>
          </p:cNvPr>
          <p:cNvSpPr/>
          <p:nvPr/>
        </p:nvSpPr>
        <p:spPr>
          <a:xfrm>
            <a:off x="322465" y="4594794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矩形: 圆角 134">
            <a:extLst>
              <a:ext uri="{FF2B5EF4-FFF2-40B4-BE49-F238E27FC236}">
                <a16:creationId xmlns:a16="http://schemas.microsoft.com/office/drawing/2014/main" id="{AAFF67A5-855E-4216-A2F9-2018C1CED0C3}"/>
              </a:ext>
            </a:extLst>
          </p:cNvPr>
          <p:cNvSpPr/>
          <p:nvPr/>
        </p:nvSpPr>
        <p:spPr>
          <a:xfrm>
            <a:off x="327930" y="5415652"/>
            <a:ext cx="140008" cy="9354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矩形: 圆角 135">
            <a:extLst>
              <a:ext uri="{FF2B5EF4-FFF2-40B4-BE49-F238E27FC236}">
                <a16:creationId xmlns:a16="http://schemas.microsoft.com/office/drawing/2014/main" id="{BB90D45D-50A3-49B1-BDD4-A1425A368A90}"/>
              </a:ext>
            </a:extLst>
          </p:cNvPr>
          <p:cNvSpPr/>
          <p:nvPr/>
        </p:nvSpPr>
        <p:spPr>
          <a:xfrm>
            <a:off x="538123" y="4593522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矩形: 圆角 136">
            <a:extLst>
              <a:ext uri="{FF2B5EF4-FFF2-40B4-BE49-F238E27FC236}">
                <a16:creationId xmlns:a16="http://schemas.microsoft.com/office/drawing/2014/main" id="{FA192E12-1767-4E31-862E-23A1CDB4EEDF}"/>
              </a:ext>
            </a:extLst>
          </p:cNvPr>
          <p:cNvSpPr/>
          <p:nvPr/>
        </p:nvSpPr>
        <p:spPr>
          <a:xfrm>
            <a:off x="543588" y="5414380"/>
            <a:ext cx="140008" cy="9354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矩形: 圆角 139">
            <a:extLst>
              <a:ext uri="{FF2B5EF4-FFF2-40B4-BE49-F238E27FC236}">
                <a16:creationId xmlns:a16="http://schemas.microsoft.com/office/drawing/2014/main" id="{DC4FBA66-14F5-4B68-95C9-895BD05578DE}"/>
              </a:ext>
            </a:extLst>
          </p:cNvPr>
          <p:cNvSpPr/>
          <p:nvPr/>
        </p:nvSpPr>
        <p:spPr>
          <a:xfrm>
            <a:off x="774279" y="4593522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矩形: 圆角 140">
            <a:extLst>
              <a:ext uri="{FF2B5EF4-FFF2-40B4-BE49-F238E27FC236}">
                <a16:creationId xmlns:a16="http://schemas.microsoft.com/office/drawing/2014/main" id="{0DE3C4A0-FA8A-48C7-8777-5D5CE49EAC77}"/>
              </a:ext>
            </a:extLst>
          </p:cNvPr>
          <p:cNvSpPr/>
          <p:nvPr/>
        </p:nvSpPr>
        <p:spPr>
          <a:xfrm>
            <a:off x="779744" y="5414380"/>
            <a:ext cx="140008" cy="9354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BB251516-917A-47BA-BB6D-8DCF4512ECC0}"/>
              </a:ext>
            </a:extLst>
          </p:cNvPr>
          <p:cNvSpPr/>
          <p:nvPr/>
        </p:nvSpPr>
        <p:spPr>
          <a:xfrm>
            <a:off x="1514416" y="4594794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矩形: 圆角 156">
            <a:extLst>
              <a:ext uri="{FF2B5EF4-FFF2-40B4-BE49-F238E27FC236}">
                <a16:creationId xmlns:a16="http://schemas.microsoft.com/office/drawing/2014/main" id="{A2938B1C-82BB-4F50-AE8B-AB6943284E0D}"/>
              </a:ext>
            </a:extLst>
          </p:cNvPr>
          <p:cNvSpPr/>
          <p:nvPr/>
        </p:nvSpPr>
        <p:spPr>
          <a:xfrm>
            <a:off x="1519881" y="5415652"/>
            <a:ext cx="140008" cy="9354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矩形: 圆角 157">
            <a:extLst>
              <a:ext uri="{FF2B5EF4-FFF2-40B4-BE49-F238E27FC236}">
                <a16:creationId xmlns:a16="http://schemas.microsoft.com/office/drawing/2014/main" id="{9D126E76-2692-48A6-B903-5A0004C4B03A}"/>
              </a:ext>
            </a:extLst>
          </p:cNvPr>
          <p:cNvSpPr/>
          <p:nvPr/>
        </p:nvSpPr>
        <p:spPr>
          <a:xfrm>
            <a:off x="2254249" y="4580456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538628A1-4E5E-4B86-81B9-C33E10E1C151}"/>
              </a:ext>
            </a:extLst>
          </p:cNvPr>
          <p:cNvSpPr/>
          <p:nvPr/>
        </p:nvSpPr>
        <p:spPr>
          <a:xfrm>
            <a:off x="2259714" y="5401314"/>
            <a:ext cx="140008" cy="9354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矩形: 圆角 159">
            <a:extLst>
              <a:ext uri="{FF2B5EF4-FFF2-40B4-BE49-F238E27FC236}">
                <a16:creationId xmlns:a16="http://schemas.microsoft.com/office/drawing/2014/main" id="{D2C84A6F-EAC5-43CA-AAC5-3972A66302CA}"/>
              </a:ext>
            </a:extLst>
          </p:cNvPr>
          <p:cNvSpPr/>
          <p:nvPr/>
        </p:nvSpPr>
        <p:spPr>
          <a:xfrm>
            <a:off x="2007817" y="4586652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矩形: 圆角 160">
            <a:extLst>
              <a:ext uri="{FF2B5EF4-FFF2-40B4-BE49-F238E27FC236}">
                <a16:creationId xmlns:a16="http://schemas.microsoft.com/office/drawing/2014/main" id="{26D2216F-D42C-44AE-9C24-5017E7566D12}"/>
              </a:ext>
            </a:extLst>
          </p:cNvPr>
          <p:cNvSpPr/>
          <p:nvPr/>
        </p:nvSpPr>
        <p:spPr>
          <a:xfrm>
            <a:off x="2013282" y="5407510"/>
            <a:ext cx="140008" cy="9354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矩形: 圆角 161">
            <a:extLst>
              <a:ext uri="{FF2B5EF4-FFF2-40B4-BE49-F238E27FC236}">
                <a16:creationId xmlns:a16="http://schemas.microsoft.com/office/drawing/2014/main" id="{283416BC-1D21-4DA3-AE31-56771459013A}"/>
              </a:ext>
            </a:extLst>
          </p:cNvPr>
          <p:cNvSpPr/>
          <p:nvPr/>
        </p:nvSpPr>
        <p:spPr>
          <a:xfrm>
            <a:off x="1752162" y="4586652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矩形: 圆角 162">
            <a:extLst>
              <a:ext uri="{FF2B5EF4-FFF2-40B4-BE49-F238E27FC236}">
                <a16:creationId xmlns:a16="http://schemas.microsoft.com/office/drawing/2014/main" id="{EE71E093-2073-4507-B481-622A2F019281}"/>
              </a:ext>
            </a:extLst>
          </p:cNvPr>
          <p:cNvSpPr/>
          <p:nvPr/>
        </p:nvSpPr>
        <p:spPr>
          <a:xfrm>
            <a:off x="1757627" y="5407510"/>
            <a:ext cx="140008" cy="9354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矩形: 圆角 167">
            <a:extLst>
              <a:ext uri="{FF2B5EF4-FFF2-40B4-BE49-F238E27FC236}">
                <a16:creationId xmlns:a16="http://schemas.microsoft.com/office/drawing/2014/main" id="{684EA474-D345-487E-9F64-46985742ED11}"/>
              </a:ext>
            </a:extLst>
          </p:cNvPr>
          <p:cNvSpPr/>
          <p:nvPr/>
        </p:nvSpPr>
        <p:spPr>
          <a:xfrm>
            <a:off x="2492249" y="4580456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矩形: 圆角 168">
            <a:extLst>
              <a:ext uri="{FF2B5EF4-FFF2-40B4-BE49-F238E27FC236}">
                <a16:creationId xmlns:a16="http://schemas.microsoft.com/office/drawing/2014/main" id="{9CB3F336-7B70-4945-85BC-FE899C1237E1}"/>
              </a:ext>
            </a:extLst>
          </p:cNvPr>
          <p:cNvSpPr/>
          <p:nvPr/>
        </p:nvSpPr>
        <p:spPr>
          <a:xfrm>
            <a:off x="2497714" y="5401314"/>
            <a:ext cx="140008" cy="9354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矩形: 圆角 171">
            <a:extLst>
              <a:ext uri="{FF2B5EF4-FFF2-40B4-BE49-F238E27FC236}">
                <a16:creationId xmlns:a16="http://schemas.microsoft.com/office/drawing/2014/main" id="{A993C22F-9133-4653-B3B1-32ED8E4CA3C4}"/>
              </a:ext>
            </a:extLst>
          </p:cNvPr>
          <p:cNvSpPr/>
          <p:nvPr/>
        </p:nvSpPr>
        <p:spPr>
          <a:xfrm>
            <a:off x="5832933" y="4621565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矩形: 圆角 172">
            <a:extLst>
              <a:ext uri="{FF2B5EF4-FFF2-40B4-BE49-F238E27FC236}">
                <a16:creationId xmlns:a16="http://schemas.microsoft.com/office/drawing/2014/main" id="{5A77FD2D-0217-42D1-9FD6-5A1095844AE7}"/>
              </a:ext>
            </a:extLst>
          </p:cNvPr>
          <p:cNvSpPr/>
          <p:nvPr/>
        </p:nvSpPr>
        <p:spPr>
          <a:xfrm>
            <a:off x="5832933" y="5400527"/>
            <a:ext cx="140008" cy="135438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矩形: 圆角 173">
            <a:extLst>
              <a:ext uri="{FF2B5EF4-FFF2-40B4-BE49-F238E27FC236}">
                <a16:creationId xmlns:a16="http://schemas.microsoft.com/office/drawing/2014/main" id="{3E63DA2C-4CCB-4187-848A-226307049491}"/>
              </a:ext>
            </a:extLst>
          </p:cNvPr>
          <p:cNvSpPr/>
          <p:nvPr/>
        </p:nvSpPr>
        <p:spPr>
          <a:xfrm>
            <a:off x="5577686" y="4620119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矩形: 圆角 174">
            <a:extLst>
              <a:ext uri="{FF2B5EF4-FFF2-40B4-BE49-F238E27FC236}">
                <a16:creationId xmlns:a16="http://schemas.microsoft.com/office/drawing/2014/main" id="{963BE7FD-6E71-47D5-BCFA-91637A164701}"/>
              </a:ext>
            </a:extLst>
          </p:cNvPr>
          <p:cNvSpPr/>
          <p:nvPr/>
        </p:nvSpPr>
        <p:spPr>
          <a:xfrm>
            <a:off x="5583151" y="5435937"/>
            <a:ext cx="140008" cy="9354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矩形: 圆角 175">
            <a:extLst>
              <a:ext uri="{FF2B5EF4-FFF2-40B4-BE49-F238E27FC236}">
                <a16:creationId xmlns:a16="http://schemas.microsoft.com/office/drawing/2014/main" id="{19D1DC49-32AB-42F8-9845-D60E08C88F11}"/>
              </a:ext>
            </a:extLst>
          </p:cNvPr>
          <p:cNvSpPr/>
          <p:nvPr/>
        </p:nvSpPr>
        <p:spPr>
          <a:xfrm>
            <a:off x="4890986" y="4621391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矩形: 圆角 176">
            <a:extLst>
              <a:ext uri="{FF2B5EF4-FFF2-40B4-BE49-F238E27FC236}">
                <a16:creationId xmlns:a16="http://schemas.microsoft.com/office/drawing/2014/main" id="{D7EE970B-B8D7-461C-B78E-641E46B69D9C}"/>
              </a:ext>
            </a:extLst>
          </p:cNvPr>
          <p:cNvSpPr/>
          <p:nvPr/>
        </p:nvSpPr>
        <p:spPr>
          <a:xfrm>
            <a:off x="4896451" y="5340202"/>
            <a:ext cx="140008" cy="19558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矩形: 圆角 177">
            <a:extLst>
              <a:ext uri="{FF2B5EF4-FFF2-40B4-BE49-F238E27FC236}">
                <a16:creationId xmlns:a16="http://schemas.microsoft.com/office/drawing/2014/main" id="{427C0B77-D138-44CD-8FC4-FD69F897DBE9}"/>
              </a:ext>
            </a:extLst>
          </p:cNvPr>
          <p:cNvSpPr/>
          <p:nvPr/>
        </p:nvSpPr>
        <p:spPr>
          <a:xfrm>
            <a:off x="5106644" y="4620119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" name="矩形: 圆角 178">
            <a:extLst>
              <a:ext uri="{FF2B5EF4-FFF2-40B4-BE49-F238E27FC236}">
                <a16:creationId xmlns:a16="http://schemas.microsoft.com/office/drawing/2014/main" id="{3929EA05-5D55-4311-87F3-BA260A3D1645}"/>
              </a:ext>
            </a:extLst>
          </p:cNvPr>
          <p:cNvSpPr/>
          <p:nvPr/>
        </p:nvSpPr>
        <p:spPr>
          <a:xfrm>
            <a:off x="5112109" y="5400527"/>
            <a:ext cx="140008" cy="13399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矩形: 圆角 179">
            <a:extLst>
              <a:ext uri="{FF2B5EF4-FFF2-40B4-BE49-F238E27FC236}">
                <a16:creationId xmlns:a16="http://schemas.microsoft.com/office/drawing/2014/main" id="{80963116-1958-4736-BB87-79A16C1EF357}"/>
              </a:ext>
            </a:extLst>
          </p:cNvPr>
          <p:cNvSpPr/>
          <p:nvPr/>
        </p:nvSpPr>
        <p:spPr>
          <a:xfrm>
            <a:off x="5342800" y="4620119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矩形: 圆角 180">
            <a:extLst>
              <a:ext uri="{FF2B5EF4-FFF2-40B4-BE49-F238E27FC236}">
                <a16:creationId xmlns:a16="http://schemas.microsoft.com/office/drawing/2014/main" id="{EE3248D3-4DD8-4A07-AFF4-53A5EBFBBA93}"/>
              </a:ext>
            </a:extLst>
          </p:cNvPr>
          <p:cNvSpPr/>
          <p:nvPr/>
        </p:nvSpPr>
        <p:spPr>
          <a:xfrm>
            <a:off x="5348265" y="5292577"/>
            <a:ext cx="140008" cy="24194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矩形: 圆角 181">
            <a:extLst>
              <a:ext uri="{FF2B5EF4-FFF2-40B4-BE49-F238E27FC236}">
                <a16:creationId xmlns:a16="http://schemas.microsoft.com/office/drawing/2014/main" id="{3CB9A282-04C2-4757-9117-FC96632D59FC}"/>
              </a:ext>
            </a:extLst>
          </p:cNvPr>
          <p:cNvSpPr/>
          <p:nvPr/>
        </p:nvSpPr>
        <p:spPr>
          <a:xfrm>
            <a:off x="6082937" y="4621391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" name="矩形: 圆角 183">
            <a:extLst>
              <a:ext uri="{FF2B5EF4-FFF2-40B4-BE49-F238E27FC236}">
                <a16:creationId xmlns:a16="http://schemas.microsoft.com/office/drawing/2014/main" id="{BA45F9E0-188B-457B-869B-C80424CCFA80}"/>
              </a:ext>
            </a:extLst>
          </p:cNvPr>
          <p:cNvSpPr/>
          <p:nvPr/>
        </p:nvSpPr>
        <p:spPr>
          <a:xfrm>
            <a:off x="6822770" y="4607053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矩形: 圆角 185">
            <a:extLst>
              <a:ext uri="{FF2B5EF4-FFF2-40B4-BE49-F238E27FC236}">
                <a16:creationId xmlns:a16="http://schemas.microsoft.com/office/drawing/2014/main" id="{2B87050B-62ED-4ABA-81B5-30D31E23974B}"/>
              </a:ext>
            </a:extLst>
          </p:cNvPr>
          <p:cNvSpPr/>
          <p:nvPr/>
        </p:nvSpPr>
        <p:spPr>
          <a:xfrm>
            <a:off x="6576338" y="4613249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8" name="矩形: 圆角 187">
            <a:extLst>
              <a:ext uri="{FF2B5EF4-FFF2-40B4-BE49-F238E27FC236}">
                <a16:creationId xmlns:a16="http://schemas.microsoft.com/office/drawing/2014/main" id="{158094D4-35BD-437B-A968-645010BFA18E}"/>
              </a:ext>
            </a:extLst>
          </p:cNvPr>
          <p:cNvSpPr/>
          <p:nvPr/>
        </p:nvSpPr>
        <p:spPr>
          <a:xfrm>
            <a:off x="6320683" y="4613249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0" name="矩形: 圆角 189">
            <a:extLst>
              <a:ext uri="{FF2B5EF4-FFF2-40B4-BE49-F238E27FC236}">
                <a16:creationId xmlns:a16="http://schemas.microsoft.com/office/drawing/2014/main" id="{1FBDFE9D-64D3-4D6C-A937-61A145149527}"/>
              </a:ext>
            </a:extLst>
          </p:cNvPr>
          <p:cNvSpPr/>
          <p:nvPr/>
        </p:nvSpPr>
        <p:spPr>
          <a:xfrm>
            <a:off x="7060770" y="4607053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2" name="矩形: 圆角 231">
            <a:extLst>
              <a:ext uri="{FF2B5EF4-FFF2-40B4-BE49-F238E27FC236}">
                <a16:creationId xmlns:a16="http://schemas.microsoft.com/office/drawing/2014/main" id="{23CB8573-E21B-45ED-B666-71908FA5D86B}"/>
              </a:ext>
            </a:extLst>
          </p:cNvPr>
          <p:cNvSpPr/>
          <p:nvPr/>
        </p:nvSpPr>
        <p:spPr>
          <a:xfrm>
            <a:off x="10163294" y="4531912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3" name="矩形: 圆角 232">
            <a:extLst>
              <a:ext uri="{FF2B5EF4-FFF2-40B4-BE49-F238E27FC236}">
                <a16:creationId xmlns:a16="http://schemas.microsoft.com/office/drawing/2014/main" id="{C6647541-5236-42F9-ACD6-7D6E7BEB5324}"/>
              </a:ext>
            </a:extLst>
          </p:cNvPr>
          <p:cNvSpPr/>
          <p:nvPr/>
        </p:nvSpPr>
        <p:spPr>
          <a:xfrm>
            <a:off x="10163294" y="5310874"/>
            <a:ext cx="140008" cy="135438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4" name="矩形: 圆角 233">
            <a:extLst>
              <a:ext uri="{FF2B5EF4-FFF2-40B4-BE49-F238E27FC236}">
                <a16:creationId xmlns:a16="http://schemas.microsoft.com/office/drawing/2014/main" id="{67A610B9-71FD-4134-9C81-606BB5772F54}"/>
              </a:ext>
            </a:extLst>
          </p:cNvPr>
          <p:cNvSpPr/>
          <p:nvPr/>
        </p:nvSpPr>
        <p:spPr>
          <a:xfrm>
            <a:off x="9908047" y="4530466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" name="矩形: 圆角 234">
            <a:extLst>
              <a:ext uri="{FF2B5EF4-FFF2-40B4-BE49-F238E27FC236}">
                <a16:creationId xmlns:a16="http://schemas.microsoft.com/office/drawing/2014/main" id="{0916C644-8BF4-4BC4-AE87-C879692DA584}"/>
              </a:ext>
            </a:extLst>
          </p:cNvPr>
          <p:cNvSpPr/>
          <p:nvPr/>
        </p:nvSpPr>
        <p:spPr>
          <a:xfrm>
            <a:off x="9913512" y="5346284"/>
            <a:ext cx="140008" cy="9354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6" name="矩形: 圆角 235">
            <a:extLst>
              <a:ext uri="{FF2B5EF4-FFF2-40B4-BE49-F238E27FC236}">
                <a16:creationId xmlns:a16="http://schemas.microsoft.com/office/drawing/2014/main" id="{EAC050EB-796B-4EDC-AA27-1C936D6184C9}"/>
              </a:ext>
            </a:extLst>
          </p:cNvPr>
          <p:cNvSpPr/>
          <p:nvPr/>
        </p:nvSpPr>
        <p:spPr>
          <a:xfrm>
            <a:off x="9221347" y="4531738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7" name="矩形: 圆角 236">
            <a:extLst>
              <a:ext uri="{FF2B5EF4-FFF2-40B4-BE49-F238E27FC236}">
                <a16:creationId xmlns:a16="http://schemas.microsoft.com/office/drawing/2014/main" id="{D774E34C-E04E-4813-BAAB-26A8032638FB}"/>
              </a:ext>
            </a:extLst>
          </p:cNvPr>
          <p:cNvSpPr/>
          <p:nvPr/>
        </p:nvSpPr>
        <p:spPr>
          <a:xfrm>
            <a:off x="9226812" y="5250549"/>
            <a:ext cx="140008" cy="19558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8" name="矩形: 圆角 237">
            <a:extLst>
              <a:ext uri="{FF2B5EF4-FFF2-40B4-BE49-F238E27FC236}">
                <a16:creationId xmlns:a16="http://schemas.microsoft.com/office/drawing/2014/main" id="{6018B826-9941-43F8-B1B5-BF6B24B13097}"/>
              </a:ext>
            </a:extLst>
          </p:cNvPr>
          <p:cNvSpPr/>
          <p:nvPr/>
        </p:nvSpPr>
        <p:spPr>
          <a:xfrm>
            <a:off x="9437005" y="4530466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9" name="矩形: 圆角 238">
            <a:extLst>
              <a:ext uri="{FF2B5EF4-FFF2-40B4-BE49-F238E27FC236}">
                <a16:creationId xmlns:a16="http://schemas.microsoft.com/office/drawing/2014/main" id="{4ADAC190-0B6C-424E-BC01-BAD5B60A793F}"/>
              </a:ext>
            </a:extLst>
          </p:cNvPr>
          <p:cNvSpPr/>
          <p:nvPr/>
        </p:nvSpPr>
        <p:spPr>
          <a:xfrm>
            <a:off x="9442470" y="5310874"/>
            <a:ext cx="140008" cy="13399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0" name="矩形: 圆角 239">
            <a:extLst>
              <a:ext uri="{FF2B5EF4-FFF2-40B4-BE49-F238E27FC236}">
                <a16:creationId xmlns:a16="http://schemas.microsoft.com/office/drawing/2014/main" id="{C701082B-8F88-434B-B699-0A9302CAAFE3}"/>
              </a:ext>
            </a:extLst>
          </p:cNvPr>
          <p:cNvSpPr/>
          <p:nvPr/>
        </p:nvSpPr>
        <p:spPr>
          <a:xfrm>
            <a:off x="9673161" y="4530466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1" name="矩形: 圆角 240">
            <a:extLst>
              <a:ext uri="{FF2B5EF4-FFF2-40B4-BE49-F238E27FC236}">
                <a16:creationId xmlns:a16="http://schemas.microsoft.com/office/drawing/2014/main" id="{892D70E5-E6F0-4BFF-A8CF-0CA496FDD5E3}"/>
              </a:ext>
            </a:extLst>
          </p:cNvPr>
          <p:cNvSpPr/>
          <p:nvPr/>
        </p:nvSpPr>
        <p:spPr>
          <a:xfrm>
            <a:off x="9678626" y="5202924"/>
            <a:ext cx="140008" cy="24194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2" name="矩形: 圆角 241">
            <a:extLst>
              <a:ext uri="{FF2B5EF4-FFF2-40B4-BE49-F238E27FC236}">
                <a16:creationId xmlns:a16="http://schemas.microsoft.com/office/drawing/2014/main" id="{BD29D59E-AF83-4B5F-965D-E7CE072E50AA}"/>
              </a:ext>
            </a:extLst>
          </p:cNvPr>
          <p:cNvSpPr/>
          <p:nvPr/>
        </p:nvSpPr>
        <p:spPr>
          <a:xfrm>
            <a:off x="10413298" y="4531738"/>
            <a:ext cx="145473" cy="914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3" name="矩形: 圆角 242">
            <a:extLst>
              <a:ext uri="{FF2B5EF4-FFF2-40B4-BE49-F238E27FC236}">
                <a16:creationId xmlns:a16="http://schemas.microsoft.com/office/drawing/2014/main" id="{661FA29D-7F7E-4C6F-8240-FC7AD25219B8}"/>
              </a:ext>
            </a:extLst>
          </p:cNvPr>
          <p:cNvSpPr/>
          <p:nvPr/>
        </p:nvSpPr>
        <p:spPr>
          <a:xfrm>
            <a:off x="11153131" y="4517400"/>
            <a:ext cx="145473" cy="914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4" name="矩形: 圆角 243">
            <a:extLst>
              <a:ext uri="{FF2B5EF4-FFF2-40B4-BE49-F238E27FC236}">
                <a16:creationId xmlns:a16="http://schemas.microsoft.com/office/drawing/2014/main" id="{74E75CDB-0A82-4F35-8D97-610E53E26E52}"/>
              </a:ext>
            </a:extLst>
          </p:cNvPr>
          <p:cNvSpPr/>
          <p:nvPr/>
        </p:nvSpPr>
        <p:spPr>
          <a:xfrm>
            <a:off x="10906699" y="4523596"/>
            <a:ext cx="145473" cy="914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" name="矩形: 圆角 244">
            <a:extLst>
              <a:ext uri="{FF2B5EF4-FFF2-40B4-BE49-F238E27FC236}">
                <a16:creationId xmlns:a16="http://schemas.microsoft.com/office/drawing/2014/main" id="{F13DE8E4-926B-4BC7-AA5E-E8C11AF81C75}"/>
              </a:ext>
            </a:extLst>
          </p:cNvPr>
          <p:cNvSpPr/>
          <p:nvPr/>
        </p:nvSpPr>
        <p:spPr>
          <a:xfrm>
            <a:off x="10651044" y="4523596"/>
            <a:ext cx="145473" cy="914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6" name="矩形: 圆角 245">
            <a:extLst>
              <a:ext uri="{FF2B5EF4-FFF2-40B4-BE49-F238E27FC236}">
                <a16:creationId xmlns:a16="http://schemas.microsoft.com/office/drawing/2014/main" id="{15C2862E-BAA8-46C2-9828-31A20A3D55E6}"/>
              </a:ext>
            </a:extLst>
          </p:cNvPr>
          <p:cNvSpPr/>
          <p:nvPr/>
        </p:nvSpPr>
        <p:spPr>
          <a:xfrm>
            <a:off x="11391131" y="4517400"/>
            <a:ext cx="145473" cy="914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928022FF-ACD7-4EC1-893E-61A82176273E}"/>
              </a:ext>
            </a:extLst>
          </p:cNvPr>
          <p:cNvCxnSpPr>
            <a:cxnSpLocks/>
          </p:cNvCxnSpPr>
          <p:nvPr/>
        </p:nvCxnSpPr>
        <p:spPr>
          <a:xfrm flipV="1">
            <a:off x="3025338" y="5146275"/>
            <a:ext cx="1375624" cy="1"/>
          </a:xfrm>
          <a:prstGeom prst="straightConnector1">
            <a:avLst/>
          </a:prstGeom>
          <a:ln w="76200">
            <a:solidFill>
              <a:srgbClr val="0052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762F15BF-79C3-4E0B-AA68-5581390351BF}"/>
              </a:ext>
            </a:extLst>
          </p:cNvPr>
          <p:cNvCxnSpPr>
            <a:cxnSpLocks/>
          </p:cNvCxnSpPr>
          <p:nvPr/>
        </p:nvCxnSpPr>
        <p:spPr>
          <a:xfrm flipV="1">
            <a:off x="7525983" y="5077318"/>
            <a:ext cx="1375624" cy="1"/>
          </a:xfrm>
          <a:prstGeom prst="straightConnector1">
            <a:avLst/>
          </a:prstGeom>
          <a:ln w="76200">
            <a:solidFill>
              <a:srgbClr val="0052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C44A6CAD-3799-4575-9116-75FA75007F42}"/>
              </a:ext>
            </a:extLst>
          </p:cNvPr>
          <p:cNvSpPr txBox="1"/>
          <p:nvPr/>
        </p:nvSpPr>
        <p:spPr>
          <a:xfrm>
            <a:off x="5933405" y="1837375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60084655-06FE-4216-92A4-86500488784E}"/>
              </a:ext>
            </a:extLst>
          </p:cNvPr>
          <p:cNvSpPr txBox="1"/>
          <p:nvPr/>
        </p:nvSpPr>
        <p:spPr>
          <a:xfrm>
            <a:off x="6283599" y="1837375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B1DA32A7-7C7F-4F92-B44D-B8F5C200C77E}"/>
              </a:ext>
            </a:extLst>
          </p:cNvPr>
          <p:cNvSpPr txBox="1"/>
          <p:nvPr/>
        </p:nvSpPr>
        <p:spPr>
          <a:xfrm>
            <a:off x="6633793" y="1837375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E2D419A6-C87A-4D38-966E-D4BB306B1110}"/>
              </a:ext>
            </a:extLst>
          </p:cNvPr>
          <p:cNvSpPr txBox="1"/>
          <p:nvPr/>
        </p:nvSpPr>
        <p:spPr>
          <a:xfrm>
            <a:off x="6991113" y="1839379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A44BA3F4-E6E0-42AC-9BCB-8267B55732FF}"/>
              </a:ext>
            </a:extLst>
          </p:cNvPr>
          <p:cNvSpPr txBox="1"/>
          <p:nvPr/>
        </p:nvSpPr>
        <p:spPr>
          <a:xfrm>
            <a:off x="7341307" y="1839379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7E44493C-A380-4BD8-8D9F-DF1E0D1B7EBD}"/>
              </a:ext>
            </a:extLst>
          </p:cNvPr>
          <p:cNvSpPr txBox="1"/>
          <p:nvPr/>
        </p:nvSpPr>
        <p:spPr>
          <a:xfrm>
            <a:off x="5943247" y="1184109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858FD694-839D-46BC-8430-1C0C4C57171B}"/>
              </a:ext>
            </a:extLst>
          </p:cNvPr>
          <p:cNvSpPr txBox="1"/>
          <p:nvPr/>
        </p:nvSpPr>
        <p:spPr>
          <a:xfrm>
            <a:off x="6293441" y="1184109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C7B19076-E312-471B-9DEE-B48291342883}"/>
              </a:ext>
            </a:extLst>
          </p:cNvPr>
          <p:cNvSpPr txBox="1"/>
          <p:nvPr/>
        </p:nvSpPr>
        <p:spPr>
          <a:xfrm>
            <a:off x="6643635" y="1184109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10F5A7F8-26C9-449C-91C1-F72299CE270E}"/>
              </a:ext>
            </a:extLst>
          </p:cNvPr>
          <p:cNvSpPr txBox="1"/>
          <p:nvPr/>
        </p:nvSpPr>
        <p:spPr>
          <a:xfrm>
            <a:off x="6993829" y="1184109"/>
            <a:ext cx="34747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CDE4CE18-C2CE-4398-82FE-9E99799875AC}"/>
              </a:ext>
            </a:extLst>
          </p:cNvPr>
          <p:cNvSpPr txBox="1"/>
          <p:nvPr/>
        </p:nvSpPr>
        <p:spPr>
          <a:xfrm>
            <a:off x="7344023" y="1184109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142BCD29-8984-41F9-ABC2-4C96C1BCB5DB}"/>
              </a:ext>
            </a:extLst>
          </p:cNvPr>
          <p:cNvSpPr txBox="1"/>
          <p:nvPr/>
        </p:nvSpPr>
        <p:spPr>
          <a:xfrm>
            <a:off x="7694217" y="1184109"/>
            <a:ext cx="347478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0BF1A61B-0A2D-47CE-8D7D-F081450F795F}"/>
              </a:ext>
            </a:extLst>
          </p:cNvPr>
          <p:cNvSpPr txBox="1"/>
          <p:nvPr/>
        </p:nvSpPr>
        <p:spPr>
          <a:xfrm>
            <a:off x="8044411" y="1184109"/>
            <a:ext cx="347478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D74EF1DB-C067-44F9-BB7C-5C957CFE5705}"/>
              </a:ext>
            </a:extLst>
          </p:cNvPr>
          <p:cNvSpPr txBox="1"/>
          <p:nvPr/>
        </p:nvSpPr>
        <p:spPr>
          <a:xfrm>
            <a:off x="8398679" y="1184109"/>
            <a:ext cx="347478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9EEB61EA-1E64-45C5-8955-1D1618EB6C11}"/>
              </a:ext>
            </a:extLst>
          </p:cNvPr>
          <p:cNvSpPr txBox="1"/>
          <p:nvPr/>
        </p:nvSpPr>
        <p:spPr>
          <a:xfrm>
            <a:off x="8744799" y="1184109"/>
            <a:ext cx="347478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9DF12934-11D8-408A-B269-99E2C213297E}"/>
              </a:ext>
            </a:extLst>
          </p:cNvPr>
          <p:cNvSpPr txBox="1"/>
          <p:nvPr/>
        </p:nvSpPr>
        <p:spPr>
          <a:xfrm>
            <a:off x="9094992" y="1184109"/>
            <a:ext cx="347478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D951BA4E-30A8-48BD-AC76-615679793846}"/>
              </a:ext>
            </a:extLst>
          </p:cNvPr>
          <p:cNvSpPr txBox="1"/>
          <p:nvPr/>
        </p:nvSpPr>
        <p:spPr>
          <a:xfrm>
            <a:off x="5943247" y="2386036"/>
            <a:ext cx="3931397" cy="461665"/>
          </a:xfrm>
          <a:prstGeom prst="rect">
            <a:avLst/>
          </a:prstGeom>
          <a:solidFill>
            <a:srgbClr val="0052D9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C-state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调节，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P-state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调节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8" name="连接符: 曲线 147">
            <a:extLst>
              <a:ext uri="{FF2B5EF4-FFF2-40B4-BE49-F238E27FC236}">
                <a16:creationId xmlns:a16="http://schemas.microsoft.com/office/drawing/2014/main" id="{39856C3F-0D49-4A6C-9BE3-830A712016D1}"/>
              </a:ext>
            </a:extLst>
          </p:cNvPr>
          <p:cNvCxnSpPr>
            <a:cxnSpLocks/>
            <a:stCxn id="145" idx="3"/>
            <a:endCxn id="122" idx="3"/>
          </p:cNvCxnSpPr>
          <p:nvPr/>
        </p:nvCxnSpPr>
        <p:spPr>
          <a:xfrm flipH="1">
            <a:off x="7688785" y="1353386"/>
            <a:ext cx="1753685" cy="655270"/>
          </a:xfrm>
          <a:prstGeom prst="curvedConnector3">
            <a:avLst>
              <a:gd name="adj1" fmla="val -1303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9" name="连接符: 曲线 148">
            <a:extLst>
              <a:ext uri="{FF2B5EF4-FFF2-40B4-BE49-F238E27FC236}">
                <a16:creationId xmlns:a16="http://schemas.microsoft.com/office/drawing/2014/main" id="{33327800-8A4F-43C5-AEEB-5AAC892E88CA}"/>
              </a:ext>
            </a:extLst>
          </p:cNvPr>
          <p:cNvCxnSpPr>
            <a:cxnSpLocks/>
            <a:endCxn id="147" idx="3"/>
          </p:cNvCxnSpPr>
          <p:nvPr/>
        </p:nvCxnSpPr>
        <p:spPr>
          <a:xfrm>
            <a:off x="7754319" y="2008656"/>
            <a:ext cx="2120325" cy="608213"/>
          </a:xfrm>
          <a:prstGeom prst="curvedConnector3">
            <a:avLst>
              <a:gd name="adj1" fmla="val 11078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图形 1" descr="v 形箭头">
            <a:extLst>
              <a:ext uri="{FF2B5EF4-FFF2-40B4-BE49-F238E27FC236}">
                <a16:creationId xmlns:a16="http://schemas.microsoft.com/office/drawing/2014/main" id="{B0E76350-5238-F7DE-1191-7E00A476DA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5751076" y="3203605"/>
            <a:ext cx="1166439" cy="92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25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F7A9EED-3E25-9192-4B93-E335E332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绑核线程的处理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9C3FF713-4360-48F7-8D15-AA7F2941B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281498"/>
              </p:ext>
            </p:extLst>
          </p:nvPr>
        </p:nvGraphicFramePr>
        <p:xfrm>
          <a:off x="8306656" y="1150707"/>
          <a:ext cx="3210674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76A2BCE1-F15F-69AF-1C50-50EACBD7D5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180" y="1187375"/>
            <a:ext cx="7203002" cy="4060557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587A0F0-7E78-6CD3-029D-ED065F7C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188" y="1187375"/>
            <a:ext cx="7485626" cy="4619323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8582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EBEC328-2AF3-88C0-BA3A-239074B70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AFA54D2-A8DE-2D41-350D-9E2BD8B5DE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9434333"/>
              </p:ext>
            </p:extLst>
          </p:nvPr>
        </p:nvGraphicFramePr>
        <p:xfrm>
          <a:off x="2303208" y="2766232"/>
          <a:ext cx="903287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MP 图像" r:id="rId3" imgW="8143875" imgH="1571625" progId="Paint.Picture">
                  <p:embed/>
                </p:oleObj>
              </mc:Choice>
              <mc:Fallback>
                <p:oleObj name="BMP 图像" r:id="rId3" imgW="8143875" imgH="1571625" progId="Paint.Picture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0AFA54D2-A8DE-2D41-350D-9E2BD8B5DE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03208" y="2766232"/>
                        <a:ext cx="903287" cy="62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D76CA8A-E080-FB2D-25D5-41ACB839CF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2437707"/>
              </p:ext>
            </p:extLst>
          </p:nvPr>
        </p:nvGraphicFramePr>
        <p:xfrm>
          <a:off x="649058" y="2457339"/>
          <a:ext cx="946919" cy="1176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8134350" imgH="3267075" progId="Paint.Picture">
                  <p:embed/>
                </p:oleObj>
              </mc:Choice>
              <mc:Fallback>
                <p:oleObj r:id="rId5" imgW="8134350" imgH="3267075" progId="Paint.Picture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BD76CA8A-E080-FB2D-25D5-41ACB839CF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9058" y="2457339"/>
                        <a:ext cx="946919" cy="11760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71F7CC6-C8E6-18A9-30E8-BBB7CD5022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0363515"/>
              </p:ext>
            </p:extLst>
          </p:nvPr>
        </p:nvGraphicFramePr>
        <p:xfrm>
          <a:off x="3394835" y="2886216"/>
          <a:ext cx="314325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MP 图像" r:id="rId7" imgW="1323975" imgH="1095375" progId="Paint.Picture">
                  <p:embed/>
                </p:oleObj>
              </mc:Choice>
              <mc:Fallback>
                <p:oleObj name="BMP 图像" r:id="rId7" imgW="1323975" imgH="1095375" progId="Paint.Picture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F71F7CC6-C8E6-18A9-30E8-BBB7CD5022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94835" y="2886216"/>
                        <a:ext cx="314325" cy="27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7346DD6-4D87-A565-C493-0C4CC34D09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9724931"/>
              </p:ext>
            </p:extLst>
          </p:nvPr>
        </p:nvGraphicFramePr>
        <p:xfrm>
          <a:off x="1750598" y="2567820"/>
          <a:ext cx="288189" cy="263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MP 图像" r:id="rId9" imgW="662040" imgH="547560" progId="Paint.Picture">
                  <p:embed/>
                </p:oleObj>
              </mc:Choice>
              <mc:Fallback>
                <p:oleObj name="BMP 图像" r:id="rId9" imgW="662040" imgH="547560" progId="Paint.Picture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77346DD6-4D87-A565-C493-0C4CC34D09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50598" y="2567820"/>
                        <a:ext cx="288189" cy="263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50473965-5DC3-F5AD-CDEA-024BD031F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1702820"/>
              </p:ext>
            </p:extLst>
          </p:nvPr>
        </p:nvGraphicFramePr>
        <p:xfrm>
          <a:off x="1750598" y="2840089"/>
          <a:ext cx="288189" cy="263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MP 图像" r:id="rId11" imgW="662040" imgH="547560" progId="Paint.Picture">
                  <p:embed/>
                </p:oleObj>
              </mc:Choice>
              <mc:Fallback>
                <p:oleObj name="BMP 图像" r:id="rId11" imgW="662040" imgH="547560" progId="Paint.Picture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50473965-5DC3-F5AD-CDEA-024BD031F6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50598" y="2840089"/>
                        <a:ext cx="288189" cy="263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0D9E3E9-648B-1463-3C24-D793B9ABB7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104188"/>
              </p:ext>
            </p:extLst>
          </p:nvPr>
        </p:nvGraphicFramePr>
        <p:xfrm>
          <a:off x="1750598" y="3112358"/>
          <a:ext cx="288189" cy="263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MP 图像" r:id="rId12" imgW="662040" imgH="547560" progId="Paint.Picture">
                  <p:embed/>
                </p:oleObj>
              </mc:Choice>
              <mc:Fallback>
                <p:oleObj name="BMP 图像" r:id="rId12" imgW="662040" imgH="547560" progId="Paint.Picture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50D9E3E9-648B-1463-3C24-D793B9ABB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50598" y="3112358"/>
                        <a:ext cx="288189" cy="263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7DC4EF30-FF50-310C-5EF0-5B6D7EF4E5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2939418"/>
              </p:ext>
            </p:extLst>
          </p:nvPr>
        </p:nvGraphicFramePr>
        <p:xfrm>
          <a:off x="1749444" y="3441700"/>
          <a:ext cx="288189" cy="263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MP 图像" r:id="rId13" imgW="662040" imgH="547560" progId="Paint.Picture">
                  <p:embed/>
                </p:oleObj>
              </mc:Choice>
              <mc:Fallback>
                <p:oleObj name="BMP 图像" r:id="rId13" imgW="662040" imgH="547560" progId="Paint.Picture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7DC4EF30-FF50-310C-5EF0-5B6D7EF4E5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49444" y="3441700"/>
                        <a:ext cx="288189" cy="263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43EC5C62-9CEC-D5BA-0479-DB5AD9A4C2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8778079"/>
              </p:ext>
            </p:extLst>
          </p:nvPr>
        </p:nvGraphicFramePr>
        <p:xfrm>
          <a:off x="3944428" y="2741323"/>
          <a:ext cx="1038614" cy="489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MP 图像" r:id="rId14" imgW="4071960" imgH="785880" progId="Paint.Picture">
                  <p:embed/>
                </p:oleObj>
              </mc:Choice>
              <mc:Fallback>
                <p:oleObj name="BMP 图像" r:id="rId14" imgW="4071960" imgH="785880" progId="Paint.Picture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43EC5C62-9CEC-D5BA-0479-DB5AD9A4C2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44428" y="2741323"/>
                        <a:ext cx="1038614" cy="489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A254C5A4-F466-972B-C11E-8BA34B7ED6FF}"/>
              </a:ext>
            </a:extLst>
          </p:cNvPr>
          <p:cNvSpPr txBox="1"/>
          <p:nvPr/>
        </p:nvSpPr>
        <p:spPr>
          <a:xfrm>
            <a:off x="8021724" y="2540577"/>
            <a:ext cx="567463" cy="31803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algn="ctr" defTabSz="825500" hangingPunct="0"/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HIGH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ABC980-7520-1F61-1974-2F39A7552EDE}"/>
              </a:ext>
            </a:extLst>
          </p:cNvPr>
          <p:cNvSpPr txBox="1"/>
          <p:nvPr/>
        </p:nvSpPr>
        <p:spPr>
          <a:xfrm>
            <a:off x="8041395" y="3393778"/>
            <a:ext cx="515910" cy="31803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algn="ctr" defTabSz="825500" hangingPunct="0"/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LOW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61E739A-40BF-6912-447C-BB318FB16459}"/>
              </a:ext>
            </a:extLst>
          </p:cNvPr>
          <p:cNvCxnSpPr>
            <a:cxnSpLocks/>
          </p:cNvCxnSpPr>
          <p:nvPr/>
        </p:nvCxnSpPr>
        <p:spPr>
          <a:xfrm flipH="1">
            <a:off x="5513365" y="2827186"/>
            <a:ext cx="3028912" cy="0"/>
          </a:xfrm>
          <a:prstGeom prst="line">
            <a:avLst/>
          </a:prstGeom>
          <a:noFill/>
          <a:ln w="254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04E056C-2F12-F4DE-53DA-67AD1E6D3BEB}"/>
              </a:ext>
            </a:extLst>
          </p:cNvPr>
          <p:cNvCxnSpPr>
            <a:cxnSpLocks/>
          </p:cNvCxnSpPr>
          <p:nvPr/>
        </p:nvCxnSpPr>
        <p:spPr>
          <a:xfrm flipH="1">
            <a:off x="5542501" y="3726589"/>
            <a:ext cx="2988577" cy="18416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FB67F7D-1199-F726-6165-792C2A0F91D5}"/>
              </a:ext>
            </a:extLst>
          </p:cNvPr>
          <p:cNvCxnSpPr>
            <a:cxnSpLocks/>
          </p:cNvCxnSpPr>
          <p:nvPr/>
        </p:nvCxnSpPr>
        <p:spPr>
          <a:xfrm flipH="1" flipV="1">
            <a:off x="5494314" y="2281087"/>
            <a:ext cx="13553" cy="1658921"/>
          </a:xfrm>
          <a:prstGeom prst="straightConnector1">
            <a:avLst/>
          </a:prstGeom>
          <a:noFill/>
          <a:ln w="25400" cap="flat">
            <a:solidFill>
              <a:srgbClr val="010101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858BBA5-F61F-B1A3-8712-AF7C30675CF9}"/>
              </a:ext>
            </a:extLst>
          </p:cNvPr>
          <p:cNvCxnSpPr>
            <a:cxnSpLocks/>
          </p:cNvCxnSpPr>
          <p:nvPr/>
        </p:nvCxnSpPr>
        <p:spPr>
          <a:xfrm flipV="1">
            <a:off x="5492574" y="3942493"/>
            <a:ext cx="2998102" cy="17083"/>
          </a:xfrm>
          <a:prstGeom prst="line">
            <a:avLst/>
          </a:prstGeom>
          <a:noFill/>
          <a:ln w="25400" cap="flat">
            <a:solidFill>
              <a:srgbClr val="010101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8597061-EC96-5854-1593-777D20422BF4}"/>
              </a:ext>
            </a:extLst>
          </p:cNvPr>
          <p:cNvSpPr txBox="1"/>
          <p:nvPr/>
        </p:nvSpPr>
        <p:spPr>
          <a:xfrm>
            <a:off x="5308259" y="1963586"/>
            <a:ext cx="410210" cy="2870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cap="none" spc="0" normalizeH="0" baseline="0" dirty="0">
                <a:ln>
                  <a:noFill/>
                </a:ln>
                <a:solidFill>
                  <a:schemeClr val="accent6">
                    <a:hueOff val="10811956"/>
                    <a:satOff val="-58540"/>
                    <a:lumOff val="-9732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算力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E0D9A5E-3380-C359-58AB-DB291DF6E11D}"/>
              </a:ext>
            </a:extLst>
          </p:cNvPr>
          <p:cNvSpPr txBox="1"/>
          <p:nvPr/>
        </p:nvSpPr>
        <p:spPr>
          <a:xfrm>
            <a:off x="8672426" y="2523000"/>
            <a:ext cx="1179811" cy="31803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休眠更多的核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39D8CC9-E506-5F2F-AEDC-650BF0E44674}"/>
              </a:ext>
            </a:extLst>
          </p:cNvPr>
          <p:cNvSpPr txBox="1"/>
          <p:nvPr/>
        </p:nvSpPr>
        <p:spPr>
          <a:xfrm>
            <a:off x="8651844" y="3552796"/>
            <a:ext cx="1179811" cy="31803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algn="ctr" defTabSz="825500" hangingPunct="0"/>
            <a:r>
              <a:rPr lang="zh-CN" altLang="en-US" sz="1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激活更多的核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C5E3B9C-6821-396D-9B11-79AFC93983C4}"/>
              </a:ext>
            </a:extLst>
          </p:cNvPr>
          <p:cNvGrpSpPr/>
          <p:nvPr/>
        </p:nvGrpSpPr>
        <p:grpSpPr>
          <a:xfrm>
            <a:off x="5754476" y="2519263"/>
            <a:ext cx="318137" cy="1423230"/>
            <a:chOff x="5590859" y="4652000"/>
            <a:chExt cx="318137" cy="1179792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48613E9-ACE2-C706-A4F3-35C58175BF9F}"/>
                </a:ext>
              </a:extLst>
            </p:cNvPr>
            <p:cNvSpPr/>
            <p:nvPr/>
          </p:nvSpPr>
          <p:spPr>
            <a:xfrm>
              <a:off x="5590859" y="4652000"/>
              <a:ext cx="318137" cy="1179792"/>
            </a:xfrm>
            <a:prstGeom prst="rect">
              <a:avLst/>
            </a:prstGeom>
            <a:noFill/>
            <a:ln w="15875" cap="flat">
              <a:solidFill>
                <a:schemeClr val="accent1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5D7EE47-944B-50C0-7AB1-366F588F66C3}"/>
                </a:ext>
              </a:extLst>
            </p:cNvPr>
            <p:cNvSpPr/>
            <p:nvPr/>
          </p:nvSpPr>
          <p:spPr>
            <a:xfrm>
              <a:off x="5590859" y="5180312"/>
              <a:ext cx="318137" cy="651480"/>
            </a:xfrm>
            <a:prstGeom prst="rect">
              <a:avLst/>
            </a:prstGeom>
            <a:solidFill>
              <a:srgbClr val="0252D8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DC82C80-501E-E79B-3C68-9899EBCC951F}"/>
              </a:ext>
            </a:extLst>
          </p:cNvPr>
          <p:cNvGrpSpPr/>
          <p:nvPr/>
        </p:nvGrpSpPr>
        <p:grpSpPr>
          <a:xfrm>
            <a:off x="6306154" y="2525458"/>
            <a:ext cx="362706" cy="1414549"/>
            <a:chOff x="5590859" y="4652000"/>
            <a:chExt cx="318137" cy="1179792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DDCDCB9-EF29-23E6-1E89-1B60F7537001}"/>
                </a:ext>
              </a:extLst>
            </p:cNvPr>
            <p:cNvSpPr/>
            <p:nvPr/>
          </p:nvSpPr>
          <p:spPr>
            <a:xfrm>
              <a:off x="5590859" y="4652000"/>
              <a:ext cx="318137" cy="1179792"/>
            </a:xfrm>
            <a:prstGeom prst="rect">
              <a:avLst/>
            </a:prstGeom>
            <a:noFill/>
            <a:ln w="15875" cap="flat">
              <a:solidFill>
                <a:schemeClr val="accent1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21FC1AE-1B9B-C48F-E806-BCB3FC81DB85}"/>
                </a:ext>
              </a:extLst>
            </p:cNvPr>
            <p:cNvSpPr/>
            <p:nvPr/>
          </p:nvSpPr>
          <p:spPr>
            <a:xfrm>
              <a:off x="5596048" y="4865948"/>
              <a:ext cx="312947" cy="965844"/>
            </a:xfrm>
            <a:prstGeom prst="rect">
              <a:avLst/>
            </a:prstGeom>
            <a:solidFill>
              <a:srgbClr val="0252D8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EE45BD3-418F-8F1B-CE3F-49AD36C7A4A9}"/>
              </a:ext>
            </a:extLst>
          </p:cNvPr>
          <p:cNvGrpSpPr/>
          <p:nvPr/>
        </p:nvGrpSpPr>
        <p:grpSpPr>
          <a:xfrm>
            <a:off x="6903757" y="2526893"/>
            <a:ext cx="318137" cy="1413114"/>
            <a:chOff x="5590859" y="4652000"/>
            <a:chExt cx="318137" cy="1179792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E78704D-F7C2-6D56-5081-C4AFE7D646F7}"/>
                </a:ext>
              </a:extLst>
            </p:cNvPr>
            <p:cNvSpPr/>
            <p:nvPr/>
          </p:nvSpPr>
          <p:spPr>
            <a:xfrm>
              <a:off x="5590859" y="4652000"/>
              <a:ext cx="318137" cy="1179792"/>
            </a:xfrm>
            <a:prstGeom prst="rect">
              <a:avLst/>
            </a:prstGeom>
            <a:noFill/>
            <a:ln w="15875" cap="flat">
              <a:solidFill>
                <a:schemeClr val="accent1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3AADB58-BD2E-E271-FE10-5DA66026A4E5}"/>
                </a:ext>
              </a:extLst>
            </p:cNvPr>
            <p:cNvSpPr/>
            <p:nvPr/>
          </p:nvSpPr>
          <p:spPr>
            <a:xfrm>
              <a:off x="5590859" y="5180312"/>
              <a:ext cx="318137" cy="651480"/>
            </a:xfrm>
            <a:prstGeom prst="rect">
              <a:avLst/>
            </a:prstGeom>
            <a:solidFill>
              <a:srgbClr val="0252D8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69DD6EB-84A0-D862-6A81-822C1CC9D26D}"/>
              </a:ext>
            </a:extLst>
          </p:cNvPr>
          <p:cNvGrpSpPr/>
          <p:nvPr/>
        </p:nvGrpSpPr>
        <p:grpSpPr>
          <a:xfrm>
            <a:off x="7494210" y="2520651"/>
            <a:ext cx="318137" cy="1413114"/>
            <a:chOff x="5590859" y="4652000"/>
            <a:chExt cx="318137" cy="117979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ECBC914-7145-59C0-B843-84717D1715F3}"/>
                </a:ext>
              </a:extLst>
            </p:cNvPr>
            <p:cNvSpPr/>
            <p:nvPr/>
          </p:nvSpPr>
          <p:spPr>
            <a:xfrm>
              <a:off x="5590859" y="4652000"/>
              <a:ext cx="318137" cy="1179792"/>
            </a:xfrm>
            <a:prstGeom prst="rect">
              <a:avLst/>
            </a:prstGeom>
            <a:noFill/>
            <a:ln w="15875" cap="flat">
              <a:solidFill>
                <a:schemeClr val="accent1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EFB56E4-AFEC-F3CD-E8B0-A11F5B3D3489}"/>
                </a:ext>
              </a:extLst>
            </p:cNvPr>
            <p:cNvSpPr/>
            <p:nvPr/>
          </p:nvSpPr>
          <p:spPr>
            <a:xfrm>
              <a:off x="5590859" y="5701082"/>
              <a:ext cx="318137" cy="130710"/>
            </a:xfrm>
            <a:prstGeom prst="rect">
              <a:avLst/>
            </a:prstGeom>
            <a:solidFill>
              <a:srgbClr val="0252D8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A1881BA-A06D-0818-2994-6B68E1FB4313}"/>
              </a:ext>
            </a:extLst>
          </p:cNvPr>
          <p:cNvGrpSpPr/>
          <p:nvPr/>
        </p:nvGrpSpPr>
        <p:grpSpPr>
          <a:xfrm>
            <a:off x="10293146" y="2867658"/>
            <a:ext cx="442810" cy="332484"/>
            <a:chOff x="1602082" y="5699200"/>
            <a:chExt cx="1203768" cy="803105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323CA24-130D-686B-769B-94E87C6BF7C8}"/>
                </a:ext>
              </a:extLst>
            </p:cNvPr>
            <p:cNvSpPr/>
            <p:nvPr/>
          </p:nvSpPr>
          <p:spPr>
            <a:xfrm>
              <a:off x="1602082" y="5699200"/>
              <a:ext cx="442810" cy="4026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83A6876-81FD-3E0E-6CFD-A54037B6F477}"/>
                </a:ext>
              </a:extLst>
            </p:cNvPr>
            <p:cNvSpPr/>
            <p:nvPr/>
          </p:nvSpPr>
          <p:spPr>
            <a:xfrm>
              <a:off x="1982561" y="5699200"/>
              <a:ext cx="442810" cy="4026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51CF4050-FCFE-C8A2-56C6-1302BAD2C12F}"/>
                </a:ext>
              </a:extLst>
            </p:cNvPr>
            <p:cNvSpPr/>
            <p:nvPr/>
          </p:nvSpPr>
          <p:spPr>
            <a:xfrm>
              <a:off x="2363040" y="5699200"/>
              <a:ext cx="442810" cy="4026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516F0DB-884C-EBFF-2B51-B93D5B8A3C7A}"/>
                </a:ext>
              </a:extLst>
            </p:cNvPr>
            <p:cNvSpPr/>
            <p:nvPr/>
          </p:nvSpPr>
          <p:spPr>
            <a:xfrm>
              <a:off x="1602082" y="6099633"/>
              <a:ext cx="442810" cy="4026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7102CCC-AFAC-951C-2A19-2F459E1F13DB}"/>
                </a:ext>
              </a:extLst>
            </p:cNvPr>
            <p:cNvSpPr/>
            <p:nvPr/>
          </p:nvSpPr>
          <p:spPr>
            <a:xfrm>
              <a:off x="1982561" y="6099633"/>
              <a:ext cx="442810" cy="4026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D1BBAF6-CFEA-B730-9628-E96F3AE76A50}"/>
                </a:ext>
              </a:extLst>
            </p:cNvPr>
            <p:cNvSpPr/>
            <p:nvPr/>
          </p:nvSpPr>
          <p:spPr>
            <a:xfrm>
              <a:off x="2363040" y="6099633"/>
              <a:ext cx="442810" cy="4026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92FFBDAC-319D-FC77-4489-7C27F28F9458}"/>
              </a:ext>
            </a:extLst>
          </p:cNvPr>
          <p:cNvSpPr txBox="1"/>
          <p:nvPr/>
        </p:nvSpPr>
        <p:spPr>
          <a:xfrm>
            <a:off x="9852237" y="3408578"/>
            <a:ext cx="1310295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r>
              <a:rPr lang="en-US" altLang="zh-CN" sz="1200" dirty="0" err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scas_active_cpus</a:t>
            </a:r>
            <a:endParaRPr lang="en-US" altLang="zh-CN" sz="12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F51DCEA-AFAA-670A-CDF1-020C687FC58C}"/>
              </a:ext>
            </a:extLst>
          </p:cNvPr>
          <p:cNvSpPr txBox="1"/>
          <p:nvPr/>
        </p:nvSpPr>
        <p:spPr>
          <a:xfrm>
            <a:off x="649058" y="433903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算力采样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0A933F4-F8FD-CBCC-17AF-C9F220D8FB85}"/>
              </a:ext>
            </a:extLst>
          </p:cNvPr>
          <p:cNvSpPr txBox="1"/>
          <p:nvPr/>
        </p:nvSpPr>
        <p:spPr>
          <a:xfrm>
            <a:off x="2335532" y="433903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算力累加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07EAAAB-8D70-390B-6501-1F82FA6FA034}"/>
              </a:ext>
            </a:extLst>
          </p:cNvPr>
          <p:cNvSpPr txBox="1"/>
          <p:nvPr/>
        </p:nvSpPr>
        <p:spPr>
          <a:xfrm>
            <a:off x="4172043" y="433903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滤波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78606DA-0594-5BB8-C027-179997559061}"/>
              </a:ext>
            </a:extLst>
          </p:cNvPr>
          <p:cNvSpPr txBox="1"/>
          <p:nvPr/>
        </p:nvSpPr>
        <p:spPr>
          <a:xfrm>
            <a:off x="6795736" y="433903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扩缩核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D463250-A5B7-FA8B-C398-C5C4BCF69AD1}"/>
              </a:ext>
            </a:extLst>
          </p:cNvPr>
          <p:cNvSpPr txBox="1"/>
          <p:nvPr/>
        </p:nvSpPr>
        <p:spPr>
          <a:xfrm>
            <a:off x="9131773" y="4376092"/>
            <a:ext cx="2242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active 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mask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箭头: V 形 46">
            <a:extLst>
              <a:ext uri="{FF2B5EF4-FFF2-40B4-BE49-F238E27FC236}">
                <a16:creationId xmlns:a16="http://schemas.microsoft.com/office/drawing/2014/main" id="{6F8B4CE9-462F-7A8E-971C-6FB025C75055}"/>
              </a:ext>
            </a:extLst>
          </p:cNvPr>
          <p:cNvSpPr/>
          <p:nvPr/>
        </p:nvSpPr>
        <p:spPr>
          <a:xfrm>
            <a:off x="1722539" y="4262087"/>
            <a:ext cx="492227" cy="523220"/>
          </a:xfrm>
          <a:prstGeom prst="chevron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rgbClr val="0052D9"/>
              </a:solidFill>
              <a:highlight>
                <a:srgbClr val="0000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箭头: V 形 47">
            <a:extLst>
              <a:ext uri="{FF2B5EF4-FFF2-40B4-BE49-F238E27FC236}">
                <a16:creationId xmlns:a16="http://schemas.microsoft.com/office/drawing/2014/main" id="{FD9B59C1-CB37-8166-CD5D-A7D307171D03}"/>
              </a:ext>
            </a:extLst>
          </p:cNvPr>
          <p:cNvSpPr/>
          <p:nvPr/>
        </p:nvSpPr>
        <p:spPr>
          <a:xfrm>
            <a:off x="3420829" y="4246698"/>
            <a:ext cx="492227" cy="523220"/>
          </a:xfrm>
          <a:prstGeom prst="chevron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箭头: V 形 48">
            <a:extLst>
              <a:ext uri="{FF2B5EF4-FFF2-40B4-BE49-F238E27FC236}">
                <a16:creationId xmlns:a16="http://schemas.microsoft.com/office/drawing/2014/main" id="{61F880BE-271A-B972-9A52-16130306B6A8}"/>
              </a:ext>
            </a:extLst>
          </p:cNvPr>
          <p:cNvSpPr/>
          <p:nvPr/>
        </p:nvSpPr>
        <p:spPr>
          <a:xfrm>
            <a:off x="5258566" y="4251218"/>
            <a:ext cx="492227" cy="523220"/>
          </a:xfrm>
          <a:prstGeom prst="chevron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箭头: V 形 49">
            <a:extLst>
              <a:ext uri="{FF2B5EF4-FFF2-40B4-BE49-F238E27FC236}">
                <a16:creationId xmlns:a16="http://schemas.microsoft.com/office/drawing/2014/main" id="{827EAA02-D487-8AD1-8F23-4CA0D1AE689D}"/>
              </a:ext>
            </a:extLst>
          </p:cNvPr>
          <p:cNvSpPr/>
          <p:nvPr/>
        </p:nvSpPr>
        <p:spPr>
          <a:xfrm>
            <a:off x="8501858" y="4265809"/>
            <a:ext cx="492227" cy="523220"/>
          </a:xfrm>
          <a:prstGeom prst="chevron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标题 2">
            <a:extLst>
              <a:ext uri="{FF2B5EF4-FFF2-40B4-BE49-F238E27FC236}">
                <a16:creationId xmlns:a16="http://schemas.microsoft.com/office/drawing/2014/main" id="{60B21BA1-6455-1D7F-04D6-547E37508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188" y="80284"/>
            <a:ext cx="5794664" cy="662782"/>
          </a:xfrm>
        </p:spPr>
        <p:txBody>
          <a:bodyPr/>
          <a:lstStyle/>
          <a:p>
            <a:r>
              <a:rPr lang="en-US" altLang="zh-CN" sz="2800" b="1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scas</a:t>
            </a: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：动态扩缩核策略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7780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BEC397C-8511-454C-B3D8-E06B541D0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ED499C3-9848-4CDF-85E1-B91AC3E83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scas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：动态扩缩核策略</a:t>
            </a:r>
            <a:endParaRPr lang="zh-CN" altLang="en-US" dirty="0"/>
          </a:p>
        </p:txBody>
      </p:sp>
      <p:grpSp>
        <p:nvGrpSpPr>
          <p:cNvPr id="4" name="Group 402">
            <a:extLst>
              <a:ext uri="{FF2B5EF4-FFF2-40B4-BE49-F238E27FC236}">
                <a16:creationId xmlns:a16="http://schemas.microsoft.com/office/drawing/2014/main" id="{66DF411C-DDAF-448F-9463-7A008F290345}"/>
              </a:ext>
            </a:extLst>
          </p:cNvPr>
          <p:cNvGrpSpPr/>
          <p:nvPr/>
        </p:nvGrpSpPr>
        <p:grpSpPr>
          <a:xfrm>
            <a:off x="1812955" y="1655909"/>
            <a:ext cx="9067378" cy="3909163"/>
            <a:chOff x="-196942" y="0"/>
            <a:chExt cx="6582503" cy="2942765"/>
          </a:xfrm>
        </p:grpSpPr>
        <p:sp>
          <p:nvSpPr>
            <p:cNvPr id="5" name="Shape 444">
              <a:extLst>
                <a:ext uri="{FF2B5EF4-FFF2-40B4-BE49-F238E27FC236}">
                  <a16:creationId xmlns:a16="http://schemas.microsoft.com/office/drawing/2014/main" id="{CC207820-70BD-4190-8760-B0D3A77C717C}"/>
                </a:ext>
              </a:extLst>
            </p:cNvPr>
            <p:cNvSpPr/>
            <p:nvPr/>
          </p:nvSpPr>
          <p:spPr>
            <a:xfrm>
              <a:off x="0" y="0"/>
              <a:ext cx="6385561" cy="2926080"/>
            </a:xfrm>
            <a:custGeom>
              <a:avLst/>
              <a:gdLst/>
              <a:ahLst/>
              <a:cxnLst/>
              <a:rect l="0" t="0" r="0" b="0"/>
              <a:pathLst>
                <a:path w="6385561" h="2926080">
                  <a:moveTo>
                    <a:pt x="0" y="0"/>
                  </a:moveTo>
                  <a:lnTo>
                    <a:pt x="6385561" y="0"/>
                  </a:lnTo>
                  <a:lnTo>
                    <a:pt x="6385561" y="2926080"/>
                  </a:lnTo>
                  <a:lnTo>
                    <a:pt x="0" y="292608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" name="Shape 445">
              <a:extLst>
                <a:ext uri="{FF2B5EF4-FFF2-40B4-BE49-F238E27FC236}">
                  <a16:creationId xmlns:a16="http://schemas.microsoft.com/office/drawing/2014/main" id="{3AD5D572-18C3-4B35-B2C7-FA291E3E3210}"/>
                </a:ext>
              </a:extLst>
            </p:cNvPr>
            <p:cNvSpPr/>
            <p:nvPr/>
          </p:nvSpPr>
          <p:spPr>
            <a:xfrm>
              <a:off x="-196942" y="16685"/>
              <a:ext cx="6385561" cy="2926080"/>
            </a:xfrm>
            <a:custGeom>
              <a:avLst/>
              <a:gdLst/>
              <a:ahLst/>
              <a:cxnLst/>
              <a:rect l="0" t="0" r="0" b="0"/>
              <a:pathLst>
                <a:path w="6385561" h="2926080">
                  <a:moveTo>
                    <a:pt x="0" y="0"/>
                  </a:moveTo>
                  <a:lnTo>
                    <a:pt x="6385561" y="0"/>
                  </a:lnTo>
                  <a:lnTo>
                    <a:pt x="6385561" y="2926080"/>
                  </a:lnTo>
                  <a:lnTo>
                    <a:pt x="0" y="292608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" name="Shape 12">
              <a:extLst>
                <a:ext uri="{FF2B5EF4-FFF2-40B4-BE49-F238E27FC236}">
                  <a16:creationId xmlns:a16="http://schemas.microsoft.com/office/drawing/2014/main" id="{493E59C2-48B1-4FDA-81F9-CB669DA92952}"/>
                </a:ext>
              </a:extLst>
            </p:cNvPr>
            <p:cNvSpPr/>
            <p:nvPr/>
          </p:nvSpPr>
          <p:spPr>
            <a:xfrm>
              <a:off x="148167" y="190524"/>
              <a:ext cx="846667" cy="381000"/>
            </a:xfrm>
            <a:custGeom>
              <a:avLst/>
              <a:gdLst/>
              <a:ahLst/>
              <a:cxnLst/>
              <a:rect l="0" t="0" r="0" b="0"/>
              <a:pathLst>
                <a:path w="846667" h="381000">
                  <a:moveTo>
                    <a:pt x="169333" y="0"/>
                  </a:moveTo>
                  <a:lnTo>
                    <a:pt x="677333" y="0"/>
                  </a:lnTo>
                  <a:cubicBezTo>
                    <a:pt x="846667" y="0"/>
                    <a:pt x="846667" y="381000"/>
                    <a:pt x="677333" y="381000"/>
                  </a:cubicBezTo>
                  <a:lnTo>
                    <a:pt x="169333" y="381000"/>
                  </a:lnTo>
                  <a:cubicBezTo>
                    <a:pt x="0" y="381000"/>
                    <a:pt x="0" y="0"/>
                    <a:pt x="16933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14AA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id="{751BAAA2-8717-4958-B447-A716309164AC}"/>
                </a:ext>
              </a:extLst>
            </p:cNvPr>
            <p:cNvSpPr/>
            <p:nvPr/>
          </p:nvSpPr>
          <p:spPr>
            <a:xfrm>
              <a:off x="339090" y="337236"/>
              <a:ext cx="606860" cy="16263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900" kern="1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Microsoft YaHei UI" panose="020B0503020204020204" pitchFamily="34" charset="-122"/>
                  <a:cs typeface="Microsoft YaHei UI" panose="020B0503020204020204" pitchFamily="34" charset="-122"/>
                </a:rPr>
                <a:t>周期均衡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" name="Shape 15">
              <a:extLst>
                <a:ext uri="{FF2B5EF4-FFF2-40B4-BE49-F238E27FC236}">
                  <a16:creationId xmlns:a16="http://schemas.microsoft.com/office/drawing/2014/main" id="{92FB0CDE-C3A7-416B-BBB7-542243BE3273}"/>
                </a:ext>
              </a:extLst>
            </p:cNvPr>
            <p:cNvSpPr/>
            <p:nvPr/>
          </p:nvSpPr>
          <p:spPr>
            <a:xfrm>
              <a:off x="3717258" y="190524"/>
              <a:ext cx="1273387" cy="381000"/>
            </a:xfrm>
            <a:custGeom>
              <a:avLst/>
              <a:gdLst/>
              <a:ahLst/>
              <a:cxnLst/>
              <a:rect l="0" t="0" r="0" b="0"/>
              <a:pathLst>
                <a:path w="1273387" h="381000">
                  <a:moveTo>
                    <a:pt x="169333" y="0"/>
                  </a:moveTo>
                  <a:lnTo>
                    <a:pt x="1104053" y="0"/>
                  </a:lnTo>
                  <a:cubicBezTo>
                    <a:pt x="1273387" y="0"/>
                    <a:pt x="1273387" y="381000"/>
                    <a:pt x="1104053" y="381000"/>
                  </a:cubicBezTo>
                  <a:lnTo>
                    <a:pt x="169333" y="381000"/>
                  </a:lnTo>
                  <a:cubicBezTo>
                    <a:pt x="0" y="381000"/>
                    <a:pt x="0" y="0"/>
                    <a:pt x="16933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" name="Shape 16">
              <a:extLst>
                <a:ext uri="{FF2B5EF4-FFF2-40B4-BE49-F238E27FC236}">
                  <a16:creationId xmlns:a16="http://schemas.microsoft.com/office/drawing/2014/main" id="{8E63DA24-6E38-455B-ACF1-DD9D0FFFE391}"/>
                </a:ext>
              </a:extLst>
            </p:cNvPr>
            <p:cNvSpPr/>
            <p:nvPr/>
          </p:nvSpPr>
          <p:spPr>
            <a:xfrm>
              <a:off x="3717257" y="190524"/>
              <a:ext cx="1273387" cy="381000"/>
            </a:xfrm>
            <a:custGeom>
              <a:avLst/>
              <a:gdLst/>
              <a:ahLst/>
              <a:cxnLst/>
              <a:rect l="0" t="0" r="0" b="0"/>
              <a:pathLst>
                <a:path w="1273387" h="381000">
                  <a:moveTo>
                    <a:pt x="169333" y="0"/>
                  </a:moveTo>
                  <a:lnTo>
                    <a:pt x="1104054" y="0"/>
                  </a:lnTo>
                  <a:cubicBezTo>
                    <a:pt x="1273387" y="0"/>
                    <a:pt x="1273387" y="381000"/>
                    <a:pt x="1104054" y="381000"/>
                  </a:cubicBezTo>
                  <a:lnTo>
                    <a:pt x="169333" y="381000"/>
                  </a:lnTo>
                  <a:cubicBezTo>
                    <a:pt x="0" y="381000"/>
                    <a:pt x="0" y="0"/>
                    <a:pt x="169333" y="0"/>
                  </a:cubicBezTo>
                  <a:close/>
                </a:path>
              </a:pathLst>
            </a:custGeom>
            <a:ln w="1524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299576D6-D37C-40E7-B904-2A5169D167D8}"/>
                </a:ext>
              </a:extLst>
            </p:cNvPr>
            <p:cNvSpPr/>
            <p:nvPr/>
          </p:nvSpPr>
          <p:spPr>
            <a:xfrm>
              <a:off x="3854841" y="343836"/>
              <a:ext cx="1316444" cy="1409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800" kern="100">
                  <a:solidFill>
                    <a:srgbClr val="323232"/>
                  </a:solidFill>
                  <a:effectLst/>
                  <a:latin typeface="Calibri" panose="020F0502020204030204" pitchFamily="34" charset="0"/>
                  <a:ea typeface="Microsoft YaHei UI" panose="020B0503020204020204" pitchFamily="34" charset="-122"/>
                  <a:cs typeface="Microsoft YaHei UI" panose="020B0503020204020204" pitchFamily="34" charset="-122"/>
                </a:rPr>
                <a:t>每个扩缩域，算力更新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Shape 19">
              <a:extLst>
                <a:ext uri="{FF2B5EF4-FFF2-40B4-BE49-F238E27FC236}">
                  <a16:creationId xmlns:a16="http://schemas.microsoft.com/office/drawing/2014/main" id="{85676DB3-6321-4E61-B5FF-57EE4950C567}"/>
                </a:ext>
              </a:extLst>
            </p:cNvPr>
            <p:cNvSpPr/>
            <p:nvPr/>
          </p:nvSpPr>
          <p:spPr>
            <a:xfrm>
              <a:off x="2423323" y="1188744"/>
              <a:ext cx="1273387" cy="381000"/>
            </a:xfrm>
            <a:custGeom>
              <a:avLst/>
              <a:gdLst/>
              <a:ahLst/>
              <a:cxnLst/>
              <a:rect l="0" t="0" r="0" b="0"/>
              <a:pathLst>
                <a:path w="1273387" h="381000">
                  <a:moveTo>
                    <a:pt x="169333" y="0"/>
                  </a:moveTo>
                  <a:lnTo>
                    <a:pt x="1104053" y="0"/>
                  </a:lnTo>
                  <a:cubicBezTo>
                    <a:pt x="1273387" y="0"/>
                    <a:pt x="1273387" y="381000"/>
                    <a:pt x="1104053" y="381000"/>
                  </a:cubicBezTo>
                  <a:lnTo>
                    <a:pt x="169333" y="381000"/>
                  </a:lnTo>
                  <a:cubicBezTo>
                    <a:pt x="0" y="381000"/>
                    <a:pt x="0" y="0"/>
                    <a:pt x="16933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14AA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3" name="Shape 20">
              <a:extLst>
                <a:ext uri="{FF2B5EF4-FFF2-40B4-BE49-F238E27FC236}">
                  <a16:creationId xmlns:a16="http://schemas.microsoft.com/office/drawing/2014/main" id="{DBAD0858-5EB7-44D9-ABDC-8995D77C61C7}"/>
                </a:ext>
              </a:extLst>
            </p:cNvPr>
            <p:cNvSpPr/>
            <p:nvPr/>
          </p:nvSpPr>
          <p:spPr>
            <a:xfrm>
              <a:off x="2423323" y="1188744"/>
              <a:ext cx="1273387" cy="381000"/>
            </a:xfrm>
            <a:custGeom>
              <a:avLst/>
              <a:gdLst/>
              <a:ahLst/>
              <a:cxnLst/>
              <a:rect l="0" t="0" r="0" b="0"/>
              <a:pathLst>
                <a:path w="1273387" h="381000">
                  <a:moveTo>
                    <a:pt x="169333" y="0"/>
                  </a:moveTo>
                  <a:lnTo>
                    <a:pt x="1104053" y="0"/>
                  </a:lnTo>
                  <a:cubicBezTo>
                    <a:pt x="1273387" y="0"/>
                    <a:pt x="1273387" y="381000"/>
                    <a:pt x="1104053" y="381000"/>
                  </a:cubicBezTo>
                  <a:lnTo>
                    <a:pt x="169333" y="381000"/>
                  </a:lnTo>
                  <a:cubicBezTo>
                    <a:pt x="0" y="381000"/>
                    <a:pt x="0" y="0"/>
                    <a:pt x="169333" y="0"/>
                  </a:cubicBezTo>
                  <a:close/>
                </a:path>
              </a:pathLst>
            </a:custGeom>
            <a:ln w="15240" cap="flat">
              <a:miter lim="127000"/>
            </a:ln>
          </p:spPr>
          <p:style>
            <a:lnRef idx="1">
              <a:srgbClr val="FFFF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4" name="Rectangle 22">
              <a:extLst>
                <a:ext uri="{FF2B5EF4-FFF2-40B4-BE49-F238E27FC236}">
                  <a16:creationId xmlns:a16="http://schemas.microsoft.com/office/drawing/2014/main" id="{84ADBA44-EAFD-42DC-BD8A-A30D3E3925B1}"/>
                </a:ext>
              </a:extLst>
            </p:cNvPr>
            <p:cNvSpPr/>
            <p:nvPr/>
          </p:nvSpPr>
          <p:spPr>
            <a:xfrm>
              <a:off x="2759026" y="1342056"/>
              <a:ext cx="789445" cy="1409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800" kern="1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Microsoft YaHei UI" panose="020B0503020204020204" pitchFamily="34" charset="-122"/>
                  <a:cs typeface="Microsoft YaHei UI" panose="020B0503020204020204" pitchFamily="34" charset="-122"/>
                </a:rPr>
                <a:t>负载变化缩核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5" name="Shape 23">
              <a:extLst>
                <a:ext uri="{FF2B5EF4-FFF2-40B4-BE49-F238E27FC236}">
                  <a16:creationId xmlns:a16="http://schemas.microsoft.com/office/drawing/2014/main" id="{CA6611A6-EF1E-4C2A-B509-13782E348C5C}"/>
                </a:ext>
              </a:extLst>
            </p:cNvPr>
            <p:cNvSpPr/>
            <p:nvPr/>
          </p:nvSpPr>
          <p:spPr>
            <a:xfrm>
              <a:off x="4113498" y="1188744"/>
              <a:ext cx="1273387" cy="381000"/>
            </a:xfrm>
            <a:custGeom>
              <a:avLst/>
              <a:gdLst/>
              <a:ahLst/>
              <a:cxnLst/>
              <a:rect l="0" t="0" r="0" b="0"/>
              <a:pathLst>
                <a:path w="1273387" h="381000">
                  <a:moveTo>
                    <a:pt x="169333" y="0"/>
                  </a:moveTo>
                  <a:lnTo>
                    <a:pt x="1104054" y="0"/>
                  </a:lnTo>
                  <a:cubicBezTo>
                    <a:pt x="1273387" y="0"/>
                    <a:pt x="1273387" y="381000"/>
                    <a:pt x="1104054" y="381000"/>
                  </a:cubicBezTo>
                  <a:lnTo>
                    <a:pt x="169333" y="381000"/>
                  </a:lnTo>
                  <a:cubicBezTo>
                    <a:pt x="0" y="381000"/>
                    <a:pt x="0" y="0"/>
                    <a:pt x="16933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6" name="Shape 24">
              <a:extLst>
                <a:ext uri="{FF2B5EF4-FFF2-40B4-BE49-F238E27FC236}">
                  <a16:creationId xmlns:a16="http://schemas.microsoft.com/office/drawing/2014/main" id="{E43147BB-2D28-4ABE-BE1F-8B2049A4F23F}"/>
                </a:ext>
              </a:extLst>
            </p:cNvPr>
            <p:cNvSpPr/>
            <p:nvPr/>
          </p:nvSpPr>
          <p:spPr>
            <a:xfrm>
              <a:off x="4113497" y="1188744"/>
              <a:ext cx="1273387" cy="381000"/>
            </a:xfrm>
            <a:custGeom>
              <a:avLst/>
              <a:gdLst/>
              <a:ahLst/>
              <a:cxnLst/>
              <a:rect l="0" t="0" r="0" b="0"/>
              <a:pathLst>
                <a:path w="1273387" h="381000">
                  <a:moveTo>
                    <a:pt x="169333" y="0"/>
                  </a:moveTo>
                  <a:lnTo>
                    <a:pt x="1104054" y="0"/>
                  </a:lnTo>
                  <a:cubicBezTo>
                    <a:pt x="1273387" y="0"/>
                    <a:pt x="1273387" y="381000"/>
                    <a:pt x="1104054" y="381000"/>
                  </a:cubicBezTo>
                  <a:lnTo>
                    <a:pt x="169333" y="381000"/>
                  </a:lnTo>
                  <a:cubicBezTo>
                    <a:pt x="0" y="381000"/>
                    <a:pt x="0" y="0"/>
                    <a:pt x="169333" y="0"/>
                  </a:cubicBezTo>
                  <a:close/>
                </a:path>
              </a:pathLst>
            </a:custGeom>
            <a:ln w="15240" cap="flat">
              <a:miter lim="127000"/>
            </a:ln>
          </p:spPr>
          <p:style>
            <a:lnRef idx="1">
              <a:srgbClr val="314AA4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" name="Rectangle 26">
              <a:extLst>
                <a:ext uri="{FF2B5EF4-FFF2-40B4-BE49-F238E27FC236}">
                  <a16:creationId xmlns:a16="http://schemas.microsoft.com/office/drawing/2014/main" id="{9F4DBD74-3032-4600-A2EA-118F6BB18FB8}"/>
                </a:ext>
              </a:extLst>
            </p:cNvPr>
            <p:cNvSpPr/>
            <p:nvPr/>
          </p:nvSpPr>
          <p:spPr>
            <a:xfrm>
              <a:off x="4498731" y="1342056"/>
              <a:ext cx="657695" cy="1409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800" kern="100">
                  <a:solidFill>
                    <a:srgbClr val="323232"/>
                  </a:solidFill>
                  <a:effectLst/>
                  <a:latin typeface="Calibri" panose="020F0502020204030204" pitchFamily="34" charset="0"/>
                  <a:ea typeface="Microsoft YaHei UI" panose="020B0503020204020204" pitchFamily="34" charset="-122"/>
                  <a:cs typeface="Microsoft YaHei UI" panose="020B0503020204020204" pitchFamily="34" charset="-122"/>
                </a:rPr>
                <a:t>扩缩核判断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8" name="Shape 27">
              <a:extLst>
                <a:ext uri="{FF2B5EF4-FFF2-40B4-BE49-F238E27FC236}">
                  <a16:creationId xmlns:a16="http://schemas.microsoft.com/office/drawing/2014/main" id="{1095DA97-5E20-4C77-8839-8FBFE7971829}"/>
                </a:ext>
              </a:extLst>
            </p:cNvPr>
            <p:cNvSpPr/>
            <p:nvPr/>
          </p:nvSpPr>
          <p:spPr>
            <a:xfrm>
              <a:off x="1587891" y="304824"/>
              <a:ext cx="152400" cy="177800"/>
            </a:xfrm>
            <a:custGeom>
              <a:avLst/>
              <a:gdLst/>
              <a:ahLst/>
              <a:cxnLst/>
              <a:rect l="0" t="0" r="0" b="0"/>
              <a:pathLst>
                <a:path w="152400" h="177800">
                  <a:moveTo>
                    <a:pt x="76200" y="0"/>
                  </a:moveTo>
                  <a:cubicBezTo>
                    <a:pt x="114300" y="0"/>
                    <a:pt x="152400" y="25400"/>
                    <a:pt x="152400" y="76200"/>
                  </a:cubicBezTo>
                  <a:cubicBezTo>
                    <a:pt x="152400" y="177800"/>
                    <a:pt x="0" y="177800"/>
                    <a:pt x="0" y="76200"/>
                  </a:cubicBezTo>
                  <a:cubicBezTo>
                    <a:pt x="0" y="25400"/>
                    <a:pt x="38100" y="0"/>
                    <a:pt x="762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9" name="Shape 28">
              <a:extLst>
                <a:ext uri="{FF2B5EF4-FFF2-40B4-BE49-F238E27FC236}">
                  <a16:creationId xmlns:a16="http://schemas.microsoft.com/office/drawing/2014/main" id="{E1A53DF6-63BD-4298-B24A-92FAC1B604E1}"/>
                </a:ext>
              </a:extLst>
            </p:cNvPr>
            <p:cNvSpPr/>
            <p:nvPr/>
          </p:nvSpPr>
          <p:spPr>
            <a:xfrm>
              <a:off x="1587891" y="279424"/>
              <a:ext cx="152400" cy="203200"/>
            </a:xfrm>
            <a:custGeom>
              <a:avLst/>
              <a:gdLst/>
              <a:ahLst/>
              <a:cxnLst/>
              <a:rect l="0" t="0" r="0" b="0"/>
              <a:pathLst>
                <a:path w="152400" h="203200">
                  <a:moveTo>
                    <a:pt x="0" y="101600"/>
                  </a:moveTo>
                  <a:cubicBezTo>
                    <a:pt x="0" y="0"/>
                    <a:pt x="152400" y="0"/>
                    <a:pt x="152400" y="101600"/>
                  </a:cubicBezTo>
                  <a:cubicBezTo>
                    <a:pt x="152400" y="203200"/>
                    <a:pt x="0" y="203200"/>
                    <a:pt x="0" y="101600"/>
                  </a:cubicBezTo>
                  <a:close/>
                </a:path>
              </a:pathLst>
            </a:custGeom>
            <a:ln w="7620" cap="flat">
              <a:custDash>
                <a:ds d="600000" sp="360000"/>
              </a:custDash>
              <a:miter lim="127000"/>
            </a:ln>
          </p:spPr>
          <p:style>
            <a:lnRef idx="1">
              <a:srgbClr val="21293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0" name="Shape 29">
              <a:extLst>
                <a:ext uri="{FF2B5EF4-FFF2-40B4-BE49-F238E27FC236}">
                  <a16:creationId xmlns:a16="http://schemas.microsoft.com/office/drawing/2014/main" id="{F69AA3EC-F036-4191-ADB6-EB166A6F8EBF}"/>
                </a:ext>
              </a:extLst>
            </p:cNvPr>
            <p:cNvSpPr/>
            <p:nvPr/>
          </p:nvSpPr>
          <p:spPr>
            <a:xfrm>
              <a:off x="952500" y="381024"/>
              <a:ext cx="631581" cy="0"/>
            </a:xfrm>
            <a:custGeom>
              <a:avLst/>
              <a:gdLst/>
              <a:ahLst/>
              <a:cxnLst/>
              <a:rect l="0" t="0" r="0" b="0"/>
              <a:pathLst>
                <a:path w="631581">
                  <a:moveTo>
                    <a:pt x="0" y="0"/>
                  </a:moveTo>
                  <a:lnTo>
                    <a:pt x="631581" y="0"/>
                  </a:lnTo>
                </a:path>
              </a:pathLst>
            </a:custGeom>
            <a:ln w="15240" cap="flat">
              <a:custDash>
                <a:ds d="180000" sp="180000"/>
              </a:custDash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1" name="Shape 30">
              <a:extLst>
                <a:ext uri="{FF2B5EF4-FFF2-40B4-BE49-F238E27FC236}">
                  <a16:creationId xmlns:a16="http://schemas.microsoft.com/office/drawing/2014/main" id="{A6910181-67AB-4B12-A9D2-88539F4D5235}"/>
                </a:ext>
              </a:extLst>
            </p:cNvPr>
            <p:cNvSpPr/>
            <p:nvPr/>
          </p:nvSpPr>
          <p:spPr>
            <a:xfrm>
              <a:off x="1744101" y="381024"/>
              <a:ext cx="2007870" cy="0"/>
            </a:xfrm>
            <a:custGeom>
              <a:avLst/>
              <a:gdLst/>
              <a:ahLst/>
              <a:cxnLst/>
              <a:rect l="0" t="0" r="0" b="0"/>
              <a:pathLst>
                <a:path w="2007870">
                  <a:moveTo>
                    <a:pt x="0" y="0"/>
                  </a:moveTo>
                  <a:lnTo>
                    <a:pt x="2007870" y="0"/>
                  </a:lnTo>
                </a:path>
              </a:pathLst>
            </a:custGeom>
            <a:ln w="15240" cap="flat">
              <a:custDash>
                <a:ds d="180000" sp="180000"/>
              </a:custDash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2" name="Shape 31">
              <a:extLst>
                <a:ext uri="{FF2B5EF4-FFF2-40B4-BE49-F238E27FC236}">
                  <a16:creationId xmlns:a16="http://schemas.microsoft.com/office/drawing/2014/main" id="{F544E196-B4FD-4549-82EF-E2059A47DAE0}"/>
                </a:ext>
              </a:extLst>
            </p:cNvPr>
            <p:cNvSpPr/>
            <p:nvPr/>
          </p:nvSpPr>
          <p:spPr>
            <a:xfrm>
              <a:off x="4955799" y="381024"/>
              <a:ext cx="818347" cy="998220"/>
            </a:xfrm>
            <a:custGeom>
              <a:avLst/>
              <a:gdLst/>
              <a:ahLst/>
              <a:cxnLst/>
              <a:rect l="0" t="0" r="0" b="0"/>
              <a:pathLst>
                <a:path w="818347" h="998220">
                  <a:moveTo>
                    <a:pt x="0" y="1413"/>
                  </a:moveTo>
                  <a:cubicBezTo>
                    <a:pt x="422107" y="0"/>
                    <a:pt x="818347" y="998220"/>
                    <a:pt x="396191" y="996569"/>
                  </a:cubicBezTo>
                </a:path>
              </a:pathLst>
            </a:custGeom>
            <a:ln w="15240" cap="flat">
              <a:custDash>
                <a:ds d="180000" sp="180000"/>
              </a:custDash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3" name="Shape 32">
              <a:extLst>
                <a:ext uri="{FF2B5EF4-FFF2-40B4-BE49-F238E27FC236}">
                  <a16:creationId xmlns:a16="http://schemas.microsoft.com/office/drawing/2014/main" id="{4ADBD4A3-5CDC-4BE4-9A3C-4067F8217163}"/>
                </a:ext>
              </a:extLst>
            </p:cNvPr>
            <p:cNvSpPr/>
            <p:nvPr/>
          </p:nvSpPr>
          <p:spPr>
            <a:xfrm>
              <a:off x="3661996" y="1379244"/>
              <a:ext cx="486215" cy="0"/>
            </a:xfrm>
            <a:custGeom>
              <a:avLst/>
              <a:gdLst/>
              <a:ahLst/>
              <a:cxnLst/>
              <a:rect l="0" t="0" r="0" b="0"/>
              <a:pathLst>
                <a:path w="486215">
                  <a:moveTo>
                    <a:pt x="486215" y="0"/>
                  </a:moveTo>
                  <a:lnTo>
                    <a:pt x="0" y="0"/>
                  </a:lnTo>
                </a:path>
              </a:pathLst>
            </a:custGeom>
            <a:ln w="15240" cap="flat">
              <a:custDash>
                <a:ds d="180000" sp="180000"/>
              </a:custDash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4" name="Shape 33">
              <a:extLst>
                <a:ext uri="{FF2B5EF4-FFF2-40B4-BE49-F238E27FC236}">
                  <a16:creationId xmlns:a16="http://schemas.microsoft.com/office/drawing/2014/main" id="{E2DD31C1-5CEB-4D22-95C5-29BA9CC9B699}"/>
                </a:ext>
              </a:extLst>
            </p:cNvPr>
            <p:cNvSpPr/>
            <p:nvPr/>
          </p:nvSpPr>
          <p:spPr>
            <a:xfrm>
              <a:off x="1813556" y="384169"/>
              <a:ext cx="1923777" cy="1040675"/>
            </a:xfrm>
            <a:custGeom>
              <a:avLst/>
              <a:gdLst/>
              <a:ahLst/>
              <a:cxnLst/>
              <a:rect l="0" t="0" r="0" b="0"/>
              <a:pathLst>
                <a:path w="1923777" h="1040675">
                  <a:moveTo>
                    <a:pt x="644481" y="994926"/>
                  </a:moveTo>
                  <a:cubicBezTo>
                    <a:pt x="0" y="1040675"/>
                    <a:pt x="1293935" y="42455"/>
                    <a:pt x="1923777" y="0"/>
                  </a:cubicBezTo>
                </a:path>
              </a:pathLst>
            </a:custGeom>
            <a:ln w="11430" cap="flat">
              <a:custDash>
                <a:ds d="180000" sp="180000"/>
              </a:custDash>
              <a:miter lim="127000"/>
            </a:ln>
          </p:spPr>
          <p:style>
            <a:lnRef idx="1">
              <a:srgbClr val="323232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5" name="Shape 37">
              <a:extLst>
                <a:ext uri="{FF2B5EF4-FFF2-40B4-BE49-F238E27FC236}">
                  <a16:creationId xmlns:a16="http://schemas.microsoft.com/office/drawing/2014/main" id="{AA22CDAF-73E7-4F82-B946-921E040EF562}"/>
                </a:ext>
              </a:extLst>
            </p:cNvPr>
            <p:cNvSpPr/>
            <p:nvPr/>
          </p:nvSpPr>
          <p:spPr>
            <a:xfrm>
              <a:off x="3662801" y="354825"/>
              <a:ext cx="101142" cy="68425"/>
            </a:xfrm>
            <a:custGeom>
              <a:avLst/>
              <a:gdLst/>
              <a:ahLst/>
              <a:cxnLst/>
              <a:rect l="0" t="0" r="0" b="0"/>
              <a:pathLst>
                <a:path w="101142" h="68425">
                  <a:moveTo>
                    <a:pt x="0" y="0"/>
                  </a:moveTo>
                  <a:lnTo>
                    <a:pt x="101142" y="27550"/>
                  </a:lnTo>
                  <a:lnTo>
                    <a:pt x="4612" y="68425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2323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6" name="Shape 38">
              <a:extLst>
                <a:ext uri="{FF2B5EF4-FFF2-40B4-BE49-F238E27FC236}">
                  <a16:creationId xmlns:a16="http://schemas.microsoft.com/office/drawing/2014/main" id="{4E54BA03-73A2-40E5-8D23-49B1F5E27C92}"/>
                </a:ext>
              </a:extLst>
            </p:cNvPr>
            <p:cNvSpPr/>
            <p:nvPr/>
          </p:nvSpPr>
          <p:spPr>
            <a:xfrm>
              <a:off x="3662801" y="354825"/>
              <a:ext cx="101142" cy="68425"/>
            </a:xfrm>
            <a:custGeom>
              <a:avLst/>
              <a:gdLst/>
              <a:ahLst/>
              <a:cxnLst/>
              <a:rect l="0" t="0" r="0" b="0"/>
              <a:pathLst>
                <a:path w="101142" h="68425">
                  <a:moveTo>
                    <a:pt x="0" y="0"/>
                  </a:moveTo>
                  <a:lnTo>
                    <a:pt x="101142" y="27550"/>
                  </a:lnTo>
                  <a:lnTo>
                    <a:pt x="4612" y="68425"/>
                  </a:lnTo>
                  <a:lnTo>
                    <a:pt x="0" y="0"/>
                  </a:lnTo>
                  <a:close/>
                </a:path>
              </a:pathLst>
            </a:custGeom>
            <a:ln w="7603" cap="flat">
              <a:custDash>
                <a:ds d="6" sp="6"/>
              </a:custDash>
              <a:miter lim="127000"/>
            </a:ln>
          </p:spPr>
          <p:style>
            <a:lnRef idx="1">
              <a:srgbClr val="323232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7" name="Shape 41">
              <a:extLst>
                <a:ext uri="{FF2B5EF4-FFF2-40B4-BE49-F238E27FC236}">
                  <a16:creationId xmlns:a16="http://schemas.microsoft.com/office/drawing/2014/main" id="{ABFB6188-7A6D-4A27-94E0-82F1046DF881}"/>
                </a:ext>
              </a:extLst>
            </p:cNvPr>
            <p:cNvSpPr/>
            <p:nvPr/>
          </p:nvSpPr>
          <p:spPr>
            <a:xfrm>
              <a:off x="1975371" y="1817687"/>
              <a:ext cx="1191683" cy="350520"/>
            </a:xfrm>
            <a:custGeom>
              <a:avLst/>
              <a:gdLst/>
              <a:ahLst/>
              <a:cxnLst/>
              <a:rect l="0" t="0" r="0" b="0"/>
              <a:pathLst>
                <a:path w="1191683" h="350520">
                  <a:moveTo>
                    <a:pt x="155787" y="0"/>
                  </a:moveTo>
                  <a:lnTo>
                    <a:pt x="1035897" y="0"/>
                  </a:lnTo>
                  <a:cubicBezTo>
                    <a:pt x="1191683" y="0"/>
                    <a:pt x="1191683" y="350520"/>
                    <a:pt x="1035897" y="350520"/>
                  </a:cubicBezTo>
                  <a:lnTo>
                    <a:pt x="155787" y="350520"/>
                  </a:lnTo>
                  <a:cubicBezTo>
                    <a:pt x="0" y="350520"/>
                    <a:pt x="0" y="0"/>
                    <a:pt x="15578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8" name="Shape 42">
              <a:extLst>
                <a:ext uri="{FF2B5EF4-FFF2-40B4-BE49-F238E27FC236}">
                  <a16:creationId xmlns:a16="http://schemas.microsoft.com/office/drawing/2014/main" id="{DBD0BF21-8A9C-4FF4-9FEE-1F4E687D4BA0}"/>
                </a:ext>
              </a:extLst>
            </p:cNvPr>
            <p:cNvSpPr/>
            <p:nvPr/>
          </p:nvSpPr>
          <p:spPr>
            <a:xfrm>
              <a:off x="1975371" y="1817687"/>
              <a:ext cx="1191683" cy="350520"/>
            </a:xfrm>
            <a:custGeom>
              <a:avLst/>
              <a:gdLst/>
              <a:ahLst/>
              <a:cxnLst/>
              <a:rect l="0" t="0" r="0" b="0"/>
              <a:pathLst>
                <a:path w="1191683" h="350520">
                  <a:moveTo>
                    <a:pt x="155787" y="0"/>
                  </a:moveTo>
                  <a:lnTo>
                    <a:pt x="1035897" y="0"/>
                  </a:lnTo>
                  <a:cubicBezTo>
                    <a:pt x="1191683" y="0"/>
                    <a:pt x="1191683" y="350520"/>
                    <a:pt x="1035897" y="350520"/>
                  </a:cubicBezTo>
                  <a:lnTo>
                    <a:pt x="155787" y="350520"/>
                  </a:lnTo>
                  <a:cubicBezTo>
                    <a:pt x="0" y="350520"/>
                    <a:pt x="0" y="0"/>
                    <a:pt x="155787" y="0"/>
                  </a:cubicBezTo>
                  <a:close/>
                </a:path>
              </a:pathLst>
            </a:custGeom>
            <a:ln w="11430" cap="flat">
              <a:miter lim="127000"/>
            </a:ln>
          </p:spPr>
          <p:style>
            <a:lnRef idx="1">
              <a:srgbClr val="21293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9" name="Rectangle 43">
              <a:extLst>
                <a:ext uri="{FF2B5EF4-FFF2-40B4-BE49-F238E27FC236}">
                  <a16:creationId xmlns:a16="http://schemas.microsoft.com/office/drawing/2014/main" id="{34E4E016-6B46-42A6-9A8D-40F5F3FEAB99}"/>
                </a:ext>
              </a:extLst>
            </p:cNvPr>
            <p:cNvSpPr/>
            <p:nvPr/>
          </p:nvSpPr>
          <p:spPr>
            <a:xfrm>
              <a:off x="2277208" y="1955758"/>
              <a:ext cx="789445" cy="1409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800" kern="100">
                  <a:solidFill>
                    <a:srgbClr val="323232"/>
                  </a:solidFill>
                  <a:effectLst/>
                  <a:latin typeface="Calibri" panose="020F0502020204030204" pitchFamily="34" charset="0"/>
                  <a:ea typeface="Microsoft YaHei UI" panose="020B0503020204020204" pitchFamily="34" charset="-122"/>
                  <a:cs typeface="Microsoft YaHei UI" panose="020B0503020204020204" pitchFamily="34" charset="-122"/>
                </a:rPr>
                <a:t>周期指标统计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0" name="Shape 44">
              <a:extLst>
                <a:ext uri="{FF2B5EF4-FFF2-40B4-BE49-F238E27FC236}">
                  <a16:creationId xmlns:a16="http://schemas.microsoft.com/office/drawing/2014/main" id="{29CB504F-8232-43B6-96F5-D0FF499F73C1}"/>
                </a:ext>
              </a:extLst>
            </p:cNvPr>
            <p:cNvSpPr/>
            <p:nvPr/>
          </p:nvSpPr>
          <p:spPr>
            <a:xfrm>
              <a:off x="1386655" y="461016"/>
              <a:ext cx="607090" cy="1586845"/>
            </a:xfrm>
            <a:custGeom>
              <a:avLst/>
              <a:gdLst/>
              <a:ahLst/>
              <a:cxnLst/>
              <a:rect l="0" t="0" r="0" b="0"/>
              <a:pathLst>
                <a:path w="607090" h="1586845">
                  <a:moveTo>
                    <a:pt x="277808" y="0"/>
                  </a:moveTo>
                  <a:cubicBezTo>
                    <a:pt x="365124" y="620138"/>
                    <a:pt x="0" y="1586845"/>
                    <a:pt x="607090" y="1531828"/>
                  </a:cubicBezTo>
                </a:path>
              </a:pathLst>
            </a:custGeom>
            <a:ln w="11430" cap="flat">
              <a:miter lim="127000"/>
            </a:ln>
          </p:spPr>
          <p:style>
            <a:lnRef idx="1">
              <a:srgbClr val="323232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1" name="Shape 48">
              <a:extLst>
                <a:ext uri="{FF2B5EF4-FFF2-40B4-BE49-F238E27FC236}">
                  <a16:creationId xmlns:a16="http://schemas.microsoft.com/office/drawing/2014/main" id="{C668D2DB-3093-4F37-B668-E907276CDE99}"/>
                </a:ext>
              </a:extLst>
            </p:cNvPr>
            <p:cNvSpPr/>
            <p:nvPr/>
          </p:nvSpPr>
          <p:spPr>
            <a:xfrm>
              <a:off x="1918555" y="1965228"/>
              <a:ext cx="101750" cy="68300"/>
            </a:xfrm>
            <a:custGeom>
              <a:avLst/>
              <a:gdLst/>
              <a:ahLst/>
              <a:cxnLst/>
              <a:rect l="0" t="0" r="0" b="0"/>
              <a:pathLst>
                <a:path w="101750" h="68300">
                  <a:moveTo>
                    <a:pt x="0" y="0"/>
                  </a:moveTo>
                  <a:lnTo>
                    <a:pt x="101750" y="25210"/>
                  </a:lnTo>
                  <a:lnTo>
                    <a:pt x="6190" y="68300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2323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2" name="Shape 49">
              <a:extLst>
                <a:ext uri="{FF2B5EF4-FFF2-40B4-BE49-F238E27FC236}">
                  <a16:creationId xmlns:a16="http://schemas.microsoft.com/office/drawing/2014/main" id="{B086E0C0-57FD-4ED4-B57C-D4FCFCED76CF}"/>
                </a:ext>
              </a:extLst>
            </p:cNvPr>
            <p:cNvSpPr/>
            <p:nvPr/>
          </p:nvSpPr>
          <p:spPr>
            <a:xfrm>
              <a:off x="1918555" y="1965228"/>
              <a:ext cx="101751" cy="68300"/>
            </a:xfrm>
            <a:custGeom>
              <a:avLst/>
              <a:gdLst/>
              <a:ahLst/>
              <a:cxnLst/>
              <a:rect l="0" t="0" r="0" b="0"/>
              <a:pathLst>
                <a:path w="101751" h="68300">
                  <a:moveTo>
                    <a:pt x="0" y="0"/>
                  </a:moveTo>
                  <a:lnTo>
                    <a:pt x="101751" y="25210"/>
                  </a:lnTo>
                  <a:lnTo>
                    <a:pt x="6190" y="68300"/>
                  </a:lnTo>
                  <a:lnTo>
                    <a:pt x="0" y="0"/>
                  </a:lnTo>
                  <a:close/>
                </a:path>
              </a:pathLst>
            </a:custGeom>
            <a:ln w="7589" cap="flat">
              <a:custDash>
                <a:ds d="6" sp="6"/>
              </a:custDash>
              <a:miter lim="127000"/>
            </a:ln>
          </p:spPr>
          <p:style>
            <a:lnRef idx="1">
              <a:srgbClr val="323232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3" name="Shape 52">
              <a:extLst>
                <a:ext uri="{FF2B5EF4-FFF2-40B4-BE49-F238E27FC236}">
                  <a16:creationId xmlns:a16="http://schemas.microsoft.com/office/drawing/2014/main" id="{60DCE229-5A06-43F3-A7B8-A0D116285FA6}"/>
                </a:ext>
              </a:extLst>
            </p:cNvPr>
            <p:cNvSpPr/>
            <p:nvPr/>
          </p:nvSpPr>
          <p:spPr>
            <a:xfrm>
              <a:off x="4217833" y="1802447"/>
              <a:ext cx="846667" cy="381000"/>
            </a:xfrm>
            <a:custGeom>
              <a:avLst/>
              <a:gdLst/>
              <a:ahLst/>
              <a:cxnLst/>
              <a:rect l="0" t="0" r="0" b="0"/>
              <a:pathLst>
                <a:path w="846667" h="381000">
                  <a:moveTo>
                    <a:pt x="169333" y="0"/>
                  </a:moveTo>
                  <a:lnTo>
                    <a:pt x="677334" y="0"/>
                  </a:lnTo>
                  <a:cubicBezTo>
                    <a:pt x="846667" y="0"/>
                    <a:pt x="846667" y="381000"/>
                    <a:pt x="677334" y="381000"/>
                  </a:cubicBezTo>
                  <a:lnTo>
                    <a:pt x="169333" y="381000"/>
                  </a:lnTo>
                  <a:cubicBezTo>
                    <a:pt x="0" y="381000"/>
                    <a:pt x="0" y="0"/>
                    <a:pt x="16933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4" name="Shape 53">
              <a:extLst>
                <a:ext uri="{FF2B5EF4-FFF2-40B4-BE49-F238E27FC236}">
                  <a16:creationId xmlns:a16="http://schemas.microsoft.com/office/drawing/2014/main" id="{7E546888-8EBD-4DCE-A8E4-603DA298C17A}"/>
                </a:ext>
              </a:extLst>
            </p:cNvPr>
            <p:cNvSpPr/>
            <p:nvPr/>
          </p:nvSpPr>
          <p:spPr>
            <a:xfrm>
              <a:off x="4217833" y="1802447"/>
              <a:ext cx="846667" cy="381000"/>
            </a:xfrm>
            <a:custGeom>
              <a:avLst/>
              <a:gdLst/>
              <a:ahLst/>
              <a:cxnLst/>
              <a:rect l="0" t="0" r="0" b="0"/>
              <a:pathLst>
                <a:path w="846667" h="381000">
                  <a:moveTo>
                    <a:pt x="169333" y="0"/>
                  </a:moveTo>
                  <a:lnTo>
                    <a:pt x="677333" y="0"/>
                  </a:lnTo>
                  <a:cubicBezTo>
                    <a:pt x="846667" y="0"/>
                    <a:pt x="846667" y="381000"/>
                    <a:pt x="677333" y="381000"/>
                  </a:cubicBezTo>
                  <a:lnTo>
                    <a:pt x="169333" y="381000"/>
                  </a:lnTo>
                  <a:cubicBezTo>
                    <a:pt x="0" y="381000"/>
                    <a:pt x="0" y="0"/>
                    <a:pt x="169333" y="0"/>
                  </a:cubicBezTo>
                  <a:close/>
                </a:path>
              </a:pathLst>
            </a:custGeom>
            <a:ln w="11430" cap="flat">
              <a:miter lim="127000"/>
            </a:ln>
          </p:spPr>
          <p:style>
            <a:lnRef idx="1">
              <a:srgbClr val="21293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5" name="Rectangle 54">
              <a:extLst>
                <a:ext uri="{FF2B5EF4-FFF2-40B4-BE49-F238E27FC236}">
                  <a16:creationId xmlns:a16="http://schemas.microsoft.com/office/drawing/2014/main" id="{6CFF2B9E-C9CB-4821-A50B-D48874B58773}"/>
                </a:ext>
              </a:extLst>
            </p:cNvPr>
            <p:cNvSpPr/>
            <p:nvPr/>
          </p:nvSpPr>
          <p:spPr>
            <a:xfrm>
              <a:off x="4443046" y="1955759"/>
              <a:ext cx="525945" cy="1409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800" kern="100">
                  <a:solidFill>
                    <a:srgbClr val="323232"/>
                  </a:solidFill>
                  <a:effectLst/>
                  <a:latin typeface="Calibri" panose="020F0502020204030204" pitchFamily="34" charset="0"/>
                  <a:ea typeface="Microsoft YaHei UI" panose="020B0503020204020204" pitchFamily="34" charset="-122"/>
                  <a:cs typeface="Microsoft YaHei UI" panose="020B0503020204020204" pitchFamily="34" charset="-122"/>
                </a:rPr>
                <a:t>短期突发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6" name="Shape 55">
              <a:extLst>
                <a:ext uri="{FF2B5EF4-FFF2-40B4-BE49-F238E27FC236}">
                  <a16:creationId xmlns:a16="http://schemas.microsoft.com/office/drawing/2014/main" id="{C8CD9BCF-CA3B-4590-B89B-15571D6AF32B}"/>
                </a:ext>
              </a:extLst>
            </p:cNvPr>
            <p:cNvSpPr/>
            <p:nvPr/>
          </p:nvSpPr>
          <p:spPr>
            <a:xfrm>
              <a:off x="3133823" y="1992947"/>
              <a:ext cx="1105770" cy="0"/>
            </a:xfrm>
            <a:custGeom>
              <a:avLst/>
              <a:gdLst/>
              <a:ahLst/>
              <a:cxnLst/>
              <a:rect l="0" t="0" r="0" b="0"/>
              <a:pathLst>
                <a:path w="1105770">
                  <a:moveTo>
                    <a:pt x="0" y="0"/>
                  </a:moveTo>
                  <a:lnTo>
                    <a:pt x="1105770" y="0"/>
                  </a:lnTo>
                </a:path>
              </a:pathLst>
            </a:custGeom>
            <a:ln w="11430" cap="flat">
              <a:miter lim="127000"/>
            </a:ln>
          </p:spPr>
          <p:style>
            <a:lnRef idx="1">
              <a:srgbClr val="323232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7" name="Shape 59">
              <a:extLst>
                <a:ext uri="{FF2B5EF4-FFF2-40B4-BE49-F238E27FC236}">
                  <a16:creationId xmlns:a16="http://schemas.microsoft.com/office/drawing/2014/main" id="{4CA64D68-D59C-4A90-9290-91FBABAB7EE8}"/>
                </a:ext>
              </a:extLst>
            </p:cNvPr>
            <p:cNvSpPr/>
            <p:nvPr/>
          </p:nvSpPr>
          <p:spPr>
            <a:xfrm>
              <a:off x="4167202" y="1958657"/>
              <a:ext cx="99060" cy="68580"/>
            </a:xfrm>
            <a:custGeom>
              <a:avLst/>
              <a:gdLst/>
              <a:ahLst/>
              <a:cxnLst/>
              <a:rect l="0" t="0" r="0" b="0"/>
              <a:pathLst>
                <a:path w="99060" h="68580">
                  <a:moveTo>
                    <a:pt x="0" y="0"/>
                  </a:moveTo>
                  <a:lnTo>
                    <a:pt x="99060" y="34290"/>
                  </a:lnTo>
                  <a:lnTo>
                    <a:pt x="0" y="68580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2323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8" name="Shape 60">
              <a:extLst>
                <a:ext uri="{FF2B5EF4-FFF2-40B4-BE49-F238E27FC236}">
                  <a16:creationId xmlns:a16="http://schemas.microsoft.com/office/drawing/2014/main" id="{A615C33B-6F0C-474B-862F-B1615811A96D}"/>
                </a:ext>
              </a:extLst>
            </p:cNvPr>
            <p:cNvSpPr/>
            <p:nvPr/>
          </p:nvSpPr>
          <p:spPr>
            <a:xfrm>
              <a:off x="4167202" y="1958657"/>
              <a:ext cx="99060" cy="68580"/>
            </a:xfrm>
            <a:custGeom>
              <a:avLst/>
              <a:gdLst/>
              <a:ahLst/>
              <a:cxnLst/>
              <a:rect l="0" t="0" r="0" b="0"/>
              <a:pathLst>
                <a:path w="99060" h="68580">
                  <a:moveTo>
                    <a:pt x="0" y="0"/>
                  </a:moveTo>
                  <a:lnTo>
                    <a:pt x="99060" y="34290"/>
                  </a:lnTo>
                  <a:lnTo>
                    <a:pt x="0" y="68580"/>
                  </a:lnTo>
                  <a:lnTo>
                    <a:pt x="0" y="0"/>
                  </a:lnTo>
                  <a:close/>
                </a:path>
              </a:pathLst>
            </a:custGeom>
            <a:ln w="7620" cap="flat">
              <a:custDash>
                <a:ds d="6" sp="6"/>
              </a:custDash>
              <a:miter lim="127000"/>
            </a:ln>
          </p:spPr>
          <p:style>
            <a:lnRef idx="1">
              <a:srgbClr val="323232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9" name="Shape 63">
              <a:extLst>
                <a:ext uri="{FF2B5EF4-FFF2-40B4-BE49-F238E27FC236}">
                  <a16:creationId xmlns:a16="http://schemas.microsoft.com/office/drawing/2014/main" id="{D6C7138B-BE61-4704-B64B-9F7C2F8644F2}"/>
                </a:ext>
              </a:extLst>
            </p:cNvPr>
            <p:cNvSpPr/>
            <p:nvPr/>
          </p:nvSpPr>
          <p:spPr>
            <a:xfrm>
              <a:off x="148167" y="2354897"/>
              <a:ext cx="846667" cy="381000"/>
            </a:xfrm>
            <a:custGeom>
              <a:avLst/>
              <a:gdLst/>
              <a:ahLst/>
              <a:cxnLst/>
              <a:rect l="0" t="0" r="0" b="0"/>
              <a:pathLst>
                <a:path w="846667" h="381000">
                  <a:moveTo>
                    <a:pt x="169333" y="0"/>
                  </a:moveTo>
                  <a:lnTo>
                    <a:pt x="677333" y="0"/>
                  </a:lnTo>
                  <a:cubicBezTo>
                    <a:pt x="846667" y="0"/>
                    <a:pt x="846667" y="381000"/>
                    <a:pt x="677333" y="381000"/>
                  </a:cubicBezTo>
                  <a:lnTo>
                    <a:pt x="169333" y="381000"/>
                  </a:lnTo>
                  <a:cubicBezTo>
                    <a:pt x="0" y="381000"/>
                    <a:pt x="0" y="0"/>
                    <a:pt x="16933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14AA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0" name="Rectangle 65">
              <a:extLst>
                <a:ext uri="{FF2B5EF4-FFF2-40B4-BE49-F238E27FC236}">
                  <a16:creationId xmlns:a16="http://schemas.microsoft.com/office/drawing/2014/main" id="{DF388A40-0BE6-4D61-A1D7-49B3F93EBE72}"/>
                </a:ext>
              </a:extLst>
            </p:cNvPr>
            <p:cNvSpPr/>
            <p:nvPr/>
          </p:nvSpPr>
          <p:spPr>
            <a:xfrm>
              <a:off x="339090" y="2501609"/>
              <a:ext cx="606860" cy="16263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900" kern="1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Microsoft YaHei UI" panose="020B0503020204020204" pitchFamily="34" charset="-122"/>
                  <a:cs typeface="Microsoft YaHei UI" panose="020B0503020204020204" pitchFamily="34" charset="-122"/>
                </a:rPr>
                <a:t>选核突发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1" name="Shape 66">
              <a:extLst>
                <a:ext uri="{FF2B5EF4-FFF2-40B4-BE49-F238E27FC236}">
                  <a16:creationId xmlns:a16="http://schemas.microsoft.com/office/drawing/2014/main" id="{0279004E-4301-4874-B3A8-9DB09135CD31}"/>
                </a:ext>
              </a:extLst>
            </p:cNvPr>
            <p:cNvSpPr/>
            <p:nvPr/>
          </p:nvSpPr>
          <p:spPr>
            <a:xfrm>
              <a:off x="1867454" y="2359294"/>
              <a:ext cx="1107798" cy="372208"/>
            </a:xfrm>
            <a:custGeom>
              <a:avLst/>
              <a:gdLst/>
              <a:ahLst/>
              <a:cxnLst/>
              <a:rect l="0" t="0" r="0" b="0"/>
              <a:pathLst>
                <a:path w="1107798" h="372208">
                  <a:moveTo>
                    <a:pt x="165426" y="0"/>
                  </a:moveTo>
                  <a:lnTo>
                    <a:pt x="942373" y="0"/>
                  </a:lnTo>
                  <a:cubicBezTo>
                    <a:pt x="1107798" y="0"/>
                    <a:pt x="1107798" y="372208"/>
                    <a:pt x="942373" y="372208"/>
                  </a:cubicBezTo>
                  <a:lnTo>
                    <a:pt x="165426" y="372208"/>
                  </a:lnTo>
                  <a:cubicBezTo>
                    <a:pt x="0" y="372208"/>
                    <a:pt x="0" y="0"/>
                    <a:pt x="16542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2" name="Shape 67">
              <a:extLst>
                <a:ext uri="{FF2B5EF4-FFF2-40B4-BE49-F238E27FC236}">
                  <a16:creationId xmlns:a16="http://schemas.microsoft.com/office/drawing/2014/main" id="{6E27C790-A44B-4ACC-A74B-A8B00E27867F}"/>
                </a:ext>
              </a:extLst>
            </p:cNvPr>
            <p:cNvSpPr/>
            <p:nvPr/>
          </p:nvSpPr>
          <p:spPr>
            <a:xfrm>
              <a:off x="1867454" y="2359294"/>
              <a:ext cx="1107798" cy="372208"/>
            </a:xfrm>
            <a:custGeom>
              <a:avLst/>
              <a:gdLst/>
              <a:ahLst/>
              <a:cxnLst/>
              <a:rect l="0" t="0" r="0" b="0"/>
              <a:pathLst>
                <a:path w="1107798" h="372208">
                  <a:moveTo>
                    <a:pt x="165426" y="0"/>
                  </a:moveTo>
                  <a:lnTo>
                    <a:pt x="942373" y="0"/>
                  </a:lnTo>
                  <a:cubicBezTo>
                    <a:pt x="1107798" y="0"/>
                    <a:pt x="1107798" y="372208"/>
                    <a:pt x="942373" y="372208"/>
                  </a:cubicBezTo>
                  <a:lnTo>
                    <a:pt x="165426" y="372208"/>
                  </a:lnTo>
                  <a:cubicBezTo>
                    <a:pt x="0" y="372208"/>
                    <a:pt x="0" y="0"/>
                    <a:pt x="165426" y="0"/>
                  </a:cubicBezTo>
                  <a:close/>
                </a:path>
              </a:pathLst>
            </a:custGeom>
            <a:ln w="11430" cap="flat">
              <a:miter lim="127000"/>
            </a:ln>
          </p:spPr>
          <p:style>
            <a:lnRef idx="1">
              <a:srgbClr val="21293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3" name="Rectangle 68">
              <a:extLst>
                <a:ext uri="{FF2B5EF4-FFF2-40B4-BE49-F238E27FC236}">
                  <a16:creationId xmlns:a16="http://schemas.microsoft.com/office/drawing/2014/main" id="{94A2F035-7539-49AB-8357-0E590B785664}"/>
                </a:ext>
              </a:extLst>
            </p:cNvPr>
            <p:cNvSpPr/>
            <p:nvPr/>
          </p:nvSpPr>
          <p:spPr>
            <a:xfrm>
              <a:off x="2225040" y="2508201"/>
              <a:ext cx="525945" cy="1409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800" kern="100">
                  <a:solidFill>
                    <a:srgbClr val="323232"/>
                  </a:solidFill>
                  <a:effectLst/>
                  <a:latin typeface="Calibri" panose="020F0502020204030204" pitchFamily="34" charset="0"/>
                  <a:ea typeface="Microsoft YaHei UI" panose="020B0503020204020204" pitchFamily="34" charset="-122"/>
                  <a:cs typeface="Microsoft YaHei UI" panose="020B0503020204020204" pitchFamily="34" charset="-122"/>
                </a:rPr>
                <a:t>选核校验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4" name="Shape 69">
              <a:extLst>
                <a:ext uri="{FF2B5EF4-FFF2-40B4-BE49-F238E27FC236}">
                  <a16:creationId xmlns:a16="http://schemas.microsoft.com/office/drawing/2014/main" id="{A2DDB69F-3A33-426D-87FA-995F0C62FCE3}"/>
                </a:ext>
              </a:extLst>
            </p:cNvPr>
            <p:cNvSpPr/>
            <p:nvPr/>
          </p:nvSpPr>
          <p:spPr>
            <a:xfrm>
              <a:off x="3155332" y="2354897"/>
              <a:ext cx="846667" cy="381000"/>
            </a:xfrm>
            <a:custGeom>
              <a:avLst/>
              <a:gdLst/>
              <a:ahLst/>
              <a:cxnLst/>
              <a:rect l="0" t="0" r="0" b="0"/>
              <a:pathLst>
                <a:path w="846667" h="381000">
                  <a:moveTo>
                    <a:pt x="169333" y="0"/>
                  </a:moveTo>
                  <a:lnTo>
                    <a:pt x="677333" y="0"/>
                  </a:lnTo>
                  <a:cubicBezTo>
                    <a:pt x="846667" y="0"/>
                    <a:pt x="846667" y="381000"/>
                    <a:pt x="677333" y="381000"/>
                  </a:cubicBezTo>
                  <a:lnTo>
                    <a:pt x="169333" y="381000"/>
                  </a:lnTo>
                  <a:cubicBezTo>
                    <a:pt x="0" y="381000"/>
                    <a:pt x="0" y="0"/>
                    <a:pt x="16933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5" name="Shape 70">
              <a:extLst>
                <a:ext uri="{FF2B5EF4-FFF2-40B4-BE49-F238E27FC236}">
                  <a16:creationId xmlns:a16="http://schemas.microsoft.com/office/drawing/2014/main" id="{759E3263-41F0-40FD-8BC6-3FD0C5FD1668}"/>
                </a:ext>
              </a:extLst>
            </p:cNvPr>
            <p:cNvSpPr/>
            <p:nvPr/>
          </p:nvSpPr>
          <p:spPr>
            <a:xfrm>
              <a:off x="3155331" y="2354897"/>
              <a:ext cx="846667" cy="381000"/>
            </a:xfrm>
            <a:custGeom>
              <a:avLst/>
              <a:gdLst/>
              <a:ahLst/>
              <a:cxnLst/>
              <a:rect l="0" t="0" r="0" b="0"/>
              <a:pathLst>
                <a:path w="846667" h="381000">
                  <a:moveTo>
                    <a:pt x="169333" y="0"/>
                  </a:moveTo>
                  <a:lnTo>
                    <a:pt x="677333" y="0"/>
                  </a:lnTo>
                  <a:cubicBezTo>
                    <a:pt x="846667" y="0"/>
                    <a:pt x="846667" y="381000"/>
                    <a:pt x="677333" y="381000"/>
                  </a:cubicBezTo>
                  <a:lnTo>
                    <a:pt x="169333" y="381000"/>
                  </a:lnTo>
                  <a:cubicBezTo>
                    <a:pt x="0" y="381000"/>
                    <a:pt x="0" y="0"/>
                    <a:pt x="169333" y="0"/>
                  </a:cubicBezTo>
                  <a:close/>
                </a:path>
              </a:pathLst>
            </a:custGeom>
            <a:ln w="11430" cap="flat">
              <a:miter lim="127000"/>
            </a:ln>
          </p:spPr>
          <p:style>
            <a:lnRef idx="1">
              <a:srgbClr val="21293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6" name="Rectangle 71">
              <a:extLst>
                <a:ext uri="{FF2B5EF4-FFF2-40B4-BE49-F238E27FC236}">
                  <a16:creationId xmlns:a16="http://schemas.microsoft.com/office/drawing/2014/main" id="{37956D62-74B1-41E1-AE82-8AD20110A84E}"/>
                </a:ext>
              </a:extLst>
            </p:cNvPr>
            <p:cNvSpPr/>
            <p:nvPr/>
          </p:nvSpPr>
          <p:spPr>
            <a:xfrm>
              <a:off x="3380545" y="2508209"/>
              <a:ext cx="525945" cy="1409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800" kern="100">
                  <a:solidFill>
                    <a:srgbClr val="323232"/>
                  </a:solidFill>
                  <a:effectLst/>
                  <a:latin typeface="Calibri" panose="020F0502020204030204" pitchFamily="34" charset="0"/>
                  <a:ea typeface="Microsoft YaHei UI" panose="020B0503020204020204" pitchFamily="34" charset="-122"/>
                  <a:cs typeface="Microsoft YaHei UI" panose="020B0503020204020204" pitchFamily="34" charset="-122"/>
                </a:rPr>
                <a:t>进程冲突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7" name="Shape 72">
              <a:extLst>
                <a:ext uri="{FF2B5EF4-FFF2-40B4-BE49-F238E27FC236}">
                  <a16:creationId xmlns:a16="http://schemas.microsoft.com/office/drawing/2014/main" id="{DCC11DF2-5692-49C0-85E5-90662C2D26FC}"/>
                </a:ext>
              </a:extLst>
            </p:cNvPr>
            <p:cNvSpPr/>
            <p:nvPr/>
          </p:nvSpPr>
          <p:spPr>
            <a:xfrm>
              <a:off x="2939611" y="2545397"/>
              <a:ext cx="237480" cy="0"/>
            </a:xfrm>
            <a:custGeom>
              <a:avLst/>
              <a:gdLst/>
              <a:ahLst/>
              <a:cxnLst/>
              <a:rect l="0" t="0" r="0" b="0"/>
              <a:pathLst>
                <a:path w="237480">
                  <a:moveTo>
                    <a:pt x="0" y="0"/>
                  </a:moveTo>
                  <a:lnTo>
                    <a:pt x="237480" y="0"/>
                  </a:lnTo>
                </a:path>
              </a:pathLst>
            </a:custGeom>
            <a:ln w="11430" cap="flat">
              <a:miter lim="127000"/>
            </a:ln>
          </p:spPr>
          <p:style>
            <a:lnRef idx="1">
              <a:srgbClr val="323232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8" name="Shape 76">
              <a:extLst>
                <a:ext uri="{FF2B5EF4-FFF2-40B4-BE49-F238E27FC236}">
                  <a16:creationId xmlns:a16="http://schemas.microsoft.com/office/drawing/2014/main" id="{272B7781-FAE3-46A8-A8F1-BB23C88F77FF}"/>
                </a:ext>
              </a:extLst>
            </p:cNvPr>
            <p:cNvSpPr/>
            <p:nvPr/>
          </p:nvSpPr>
          <p:spPr>
            <a:xfrm>
              <a:off x="3104701" y="2511107"/>
              <a:ext cx="99060" cy="68580"/>
            </a:xfrm>
            <a:custGeom>
              <a:avLst/>
              <a:gdLst/>
              <a:ahLst/>
              <a:cxnLst/>
              <a:rect l="0" t="0" r="0" b="0"/>
              <a:pathLst>
                <a:path w="99060" h="68580">
                  <a:moveTo>
                    <a:pt x="0" y="0"/>
                  </a:moveTo>
                  <a:lnTo>
                    <a:pt x="99060" y="34290"/>
                  </a:lnTo>
                  <a:lnTo>
                    <a:pt x="0" y="68580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2323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9" name="Shape 77">
              <a:extLst>
                <a:ext uri="{FF2B5EF4-FFF2-40B4-BE49-F238E27FC236}">
                  <a16:creationId xmlns:a16="http://schemas.microsoft.com/office/drawing/2014/main" id="{AF145B55-ADEC-47E4-85D4-E6EB0E35A79B}"/>
                </a:ext>
              </a:extLst>
            </p:cNvPr>
            <p:cNvSpPr/>
            <p:nvPr/>
          </p:nvSpPr>
          <p:spPr>
            <a:xfrm>
              <a:off x="3104701" y="2511107"/>
              <a:ext cx="99060" cy="68580"/>
            </a:xfrm>
            <a:custGeom>
              <a:avLst/>
              <a:gdLst/>
              <a:ahLst/>
              <a:cxnLst/>
              <a:rect l="0" t="0" r="0" b="0"/>
              <a:pathLst>
                <a:path w="99060" h="68580">
                  <a:moveTo>
                    <a:pt x="0" y="0"/>
                  </a:moveTo>
                  <a:lnTo>
                    <a:pt x="99060" y="34290"/>
                  </a:lnTo>
                  <a:lnTo>
                    <a:pt x="0" y="68580"/>
                  </a:lnTo>
                  <a:lnTo>
                    <a:pt x="0" y="0"/>
                  </a:lnTo>
                  <a:close/>
                </a:path>
              </a:pathLst>
            </a:custGeom>
            <a:ln w="7620" cap="flat">
              <a:custDash>
                <a:ds d="6" sp="6"/>
              </a:custDash>
              <a:miter lim="127000"/>
            </a:ln>
          </p:spPr>
          <p:style>
            <a:lnRef idx="1">
              <a:srgbClr val="323232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0" name="Shape 80">
              <a:extLst>
                <a:ext uri="{FF2B5EF4-FFF2-40B4-BE49-F238E27FC236}">
                  <a16:creationId xmlns:a16="http://schemas.microsoft.com/office/drawing/2014/main" id="{48BDE288-2E07-424B-9921-B06C0865CE60}"/>
                </a:ext>
              </a:extLst>
            </p:cNvPr>
            <p:cNvSpPr/>
            <p:nvPr/>
          </p:nvSpPr>
          <p:spPr>
            <a:xfrm>
              <a:off x="952500" y="2545397"/>
              <a:ext cx="950595" cy="0"/>
            </a:xfrm>
            <a:custGeom>
              <a:avLst/>
              <a:gdLst/>
              <a:ahLst/>
              <a:cxnLst/>
              <a:rect l="0" t="0" r="0" b="0"/>
              <a:pathLst>
                <a:path w="950595">
                  <a:moveTo>
                    <a:pt x="0" y="0"/>
                  </a:moveTo>
                  <a:lnTo>
                    <a:pt x="950595" y="0"/>
                  </a:lnTo>
                </a:path>
              </a:pathLst>
            </a:custGeom>
            <a:ln w="11430" cap="flat">
              <a:custDash>
                <a:ds d="180000" sp="180000"/>
              </a:custDash>
              <a:miter lim="127000"/>
            </a:ln>
          </p:spPr>
          <p:style>
            <a:lnRef idx="1">
              <a:srgbClr val="323232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" name="Shape 81">
              <a:extLst>
                <a:ext uri="{FF2B5EF4-FFF2-40B4-BE49-F238E27FC236}">
                  <a16:creationId xmlns:a16="http://schemas.microsoft.com/office/drawing/2014/main" id="{CF715F4E-60FF-4719-9595-A6DB31CBC0D3}"/>
                </a:ext>
              </a:extLst>
            </p:cNvPr>
            <p:cNvSpPr/>
            <p:nvPr/>
          </p:nvSpPr>
          <p:spPr>
            <a:xfrm>
              <a:off x="4181101" y="2354897"/>
              <a:ext cx="846667" cy="381000"/>
            </a:xfrm>
            <a:custGeom>
              <a:avLst/>
              <a:gdLst/>
              <a:ahLst/>
              <a:cxnLst/>
              <a:rect l="0" t="0" r="0" b="0"/>
              <a:pathLst>
                <a:path w="846667" h="381000">
                  <a:moveTo>
                    <a:pt x="169333" y="0"/>
                  </a:moveTo>
                  <a:lnTo>
                    <a:pt x="677333" y="0"/>
                  </a:lnTo>
                  <a:cubicBezTo>
                    <a:pt x="846667" y="0"/>
                    <a:pt x="846667" y="381000"/>
                    <a:pt x="677333" y="381000"/>
                  </a:cubicBezTo>
                  <a:lnTo>
                    <a:pt x="169333" y="381000"/>
                  </a:lnTo>
                  <a:cubicBezTo>
                    <a:pt x="0" y="381000"/>
                    <a:pt x="0" y="0"/>
                    <a:pt x="16933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2" name="Shape 82">
              <a:extLst>
                <a:ext uri="{FF2B5EF4-FFF2-40B4-BE49-F238E27FC236}">
                  <a16:creationId xmlns:a16="http://schemas.microsoft.com/office/drawing/2014/main" id="{69DB4DC3-7A92-44A6-9444-B99FD7E973C8}"/>
                </a:ext>
              </a:extLst>
            </p:cNvPr>
            <p:cNvSpPr/>
            <p:nvPr/>
          </p:nvSpPr>
          <p:spPr>
            <a:xfrm>
              <a:off x="4181100" y="2354897"/>
              <a:ext cx="846667" cy="381000"/>
            </a:xfrm>
            <a:custGeom>
              <a:avLst/>
              <a:gdLst/>
              <a:ahLst/>
              <a:cxnLst/>
              <a:rect l="0" t="0" r="0" b="0"/>
              <a:pathLst>
                <a:path w="846667" h="381000">
                  <a:moveTo>
                    <a:pt x="169333" y="0"/>
                  </a:moveTo>
                  <a:lnTo>
                    <a:pt x="677333" y="0"/>
                  </a:lnTo>
                  <a:cubicBezTo>
                    <a:pt x="846667" y="0"/>
                    <a:pt x="846667" y="381000"/>
                    <a:pt x="677333" y="381000"/>
                  </a:cubicBezTo>
                  <a:lnTo>
                    <a:pt x="169333" y="381000"/>
                  </a:lnTo>
                  <a:cubicBezTo>
                    <a:pt x="0" y="381000"/>
                    <a:pt x="0" y="0"/>
                    <a:pt x="169333" y="0"/>
                  </a:cubicBezTo>
                  <a:close/>
                </a:path>
              </a:pathLst>
            </a:custGeom>
            <a:ln w="11430" cap="flat">
              <a:miter lim="127000"/>
            </a:ln>
          </p:spPr>
          <p:style>
            <a:lnRef idx="1">
              <a:srgbClr val="21293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3" name="Rectangle 83">
              <a:extLst>
                <a:ext uri="{FF2B5EF4-FFF2-40B4-BE49-F238E27FC236}">
                  <a16:creationId xmlns:a16="http://schemas.microsoft.com/office/drawing/2014/main" id="{558F6CB2-4579-441F-A901-5A161C908785}"/>
                </a:ext>
              </a:extLst>
            </p:cNvPr>
            <p:cNvSpPr/>
            <p:nvPr/>
          </p:nvSpPr>
          <p:spPr>
            <a:xfrm>
              <a:off x="4356784" y="2508209"/>
              <a:ext cx="657695" cy="1409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800" kern="100">
                  <a:solidFill>
                    <a:srgbClr val="323232"/>
                  </a:solidFill>
                  <a:effectLst/>
                  <a:latin typeface="Calibri" panose="020F0502020204030204" pitchFamily="34" charset="0"/>
                  <a:ea typeface="Microsoft YaHei UI" panose="020B0503020204020204" pitchFamily="34" charset="-122"/>
                  <a:cs typeface="Microsoft YaHei UI" panose="020B0503020204020204" pitchFamily="34" charset="-122"/>
                </a:rPr>
                <a:t>进程数突发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4" name="Shape 84">
              <a:extLst>
                <a:ext uri="{FF2B5EF4-FFF2-40B4-BE49-F238E27FC236}">
                  <a16:creationId xmlns:a16="http://schemas.microsoft.com/office/drawing/2014/main" id="{E5EC1C3B-2FF7-4789-B02A-320AD77CAA70}"/>
                </a:ext>
              </a:extLst>
            </p:cNvPr>
            <p:cNvSpPr/>
            <p:nvPr/>
          </p:nvSpPr>
          <p:spPr>
            <a:xfrm>
              <a:off x="3965380" y="2545397"/>
              <a:ext cx="237480" cy="0"/>
            </a:xfrm>
            <a:custGeom>
              <a:avLst/>
              <a:gdLst/>
              <a:ahLst/>
              <a:cxnLst/>
              <a:rect l="0" t="0" r="0" b="0"/>
              <a:pathLst>
                <a:path w="237480">
                  <a:moveTo>
                    <a:pt x="0" y="0"/>
                  </a:moveTo>
                  <a:lnTo>
                    <a:pt x="237480" y="0"/>
                  </a:lnTo>
                </a:path>
              </a:pathLst>
            </a:custGeom>
            <a:ln w="11430" cap="flat">
              <a:miter lim="127000"/>
            </a:ln>
          </p:spPr>
          <p:style>
            <a:lnRef idx="1">
              <a:srgbClr val="323232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5" name="Shape 88">
              <a:extLst>
                <a:ext uri="{FF2B5EF4-FFF2-40B4-BE49-F238E27FC236}">
                  <a16:creationId xmlns:a16="http://schemas.microsoft.com/office/drawing/2014/main" id="{F0BE029D-142E-42AD-B49F-BC2A48D3A82A}"/>
                </a:ext>
              </a:extLst>
            </p:cNvPr>
            <p:cNvSpPr/>
            <p:nvPr/>
          </p:nvSpPr>
          <p:spPr>
            <a:xfrm>
              <a:off x="4130470" y="2511107"/>
              <a:ext cx="99060" cy="68580"/>
            </a:xfrm>
            <a:custGeom>
              <a:avLst/>
              <a:gdLst/>
              <a:ahLst/>
              <a:cxnLst/>
              <a:rect l="0" t="0" r="0" b="0"/>
              <a:pathLst>
                <a:path w="99060" h="68580">
                  <a:moveTo>
                    <a:pt x="0" y="0"/>
                  </a:moveTo>
                  <a:lnTo>
                    <a:pt x="99060" y="34290"/>
                  </a:lnTo>
                  <a:lnTo>
                    <a:pt x="0" y="68580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2323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6" name="Shape 89">
              <a:extLst>
                <a:ext uri="{FF2B5EF4-FFF2-40B4-BE49-F238E27FC236}">
                  <a16:creationId xmlns:a16="http://schemas.microsoft.com/office/drawing/2014/main" id="{01736B37-F53C-4730-9ECB-E3846C0AF7CE}"/>
                </a:ext>
              </a:extLst>
            </p:cNvPr>
            <p:cNvSpPr/>
            <p:nvPr/>
          </p:nvSpPr>
          <p:spPr>
            <a:xfrm>
              <a:off x="4130470" y="2511107"/>
              <a:ext cx="99060" cy="68580"/>
            </a:xfrm>
            <a:custGeom>
              <a:avLst/>
              <a:gdLst/>
              <a:ahLst/>
              <a:cxnLst/>
              <a:rect l="0" t="0" r="0" b="0"/>
              <a:pathLst>
                <a:path w="99060" h="68580">
                  <a:moveTo>
                    <a:pt x="0" y="0"/>
                  </a:moveTo>
                  <a:lnTo>
                    <a:pt x="99060" y="34290"/>
                  </a:lnTo>
                  <a:lnTo>
                    <a:pt x="0" y="68580"/>
                  </a:lnTo>
                  <a:lnTo>
                    <a:pt x="0" y="0"/>
                  </a:lnTo>
                  <a:close/>
                </a:path>
              </a:pathLst>
            </a:custGeom>
            <a:ln w="7620" cap="flat">
              <a:custDash>
                <a:ds d="6" sp="6"/>
              </a:custDash>
              <a:miter lim="127000"/>
            </a:ln>
          </p:spPr>
          <p:style>
            <a:lnRef idx="1">
              <a:srgbClr val="323232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7" name="Shape 92">
              <a:extLst>
                <a:ext uri="{FF2B5EF4-FFF2-40B4-BE49-F238E27FC236}">
                  <a16:creationId xmlns:a16="http://schemas.microsoft.com/office/drawing/2014/main" id="{9951A229-FE29-44FE-A105-50E80E256942}"/>
                </a:ext>
              </a:extLst>
            </p:cNvPr>
            <p:cNvSpPr/>
            <p:nvPr/>
          </p:nvSpPr>
          <p:spPr>
            <a:xfrm>
              <a:off x="5806929" y="969132"/>
              <a:ext cx="429846" cy="1573335"/>
            </a:xfrm>
            <a:custGeom>
              <a:avLst/>
              <a:gdLst/>
              <a:ahLst/>
              <a:cxnLst/>
              <a:rect l="0" t="0" r="0" b="0"/>
              <a:pathLst>
                <a:path w="429846" h="1573335">
                  <a:moveTo>
                    <a:pt x="156308" y="0"/>
                  </a:moveTo>
                  <a:lnTo>
                    <a:pt x="273539" y="0"/>
                  </a:lnTo>
                  <a:cubicBezTo>
                    <a:pt x="429846" y="0"/>
                    <a:pt x="429846" y="1573335"/>
                    <a:pt x="273539" y="1573335"/>
                  </a:cubicBezTo>
                  <a:lnTo>
                    <a:pt x="156308" y="1573335"/>
                  </a:lnTo>
                  <a:cubicBezTo>
                    <a:pt x="0" y="1573335"/>
                    <a:pt x="0" y="0"/>
                    <a:pt x="15630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14AA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8" name="Shape 93">
              <a:extLst>
                <a:ext uri="{FF2B5EF4-FFF2-40B4-BE49-F238E27FC236}">
                  <a16:creationId xmlns:a16="http://schemas.microsoft.com/office/drawing/2014/main" id="{7CA8E55F-623C-496B-9D32-42F4EEE23AB7}"/>
                </a:ext>
              </a:extLst>
            </p:cNvPr>
            <p:cNvSpPr/>
            <p:nvPr/>
          </p:nvSpPr>
          <p:spPr>
            <a:xfrm>
              <a:off x="5806928" y="969132"/>
              <a:ext cx="429846" cy="1573335"/>
            </a:xfrm>
            <a:custGeom>
              <a:avLst/>
              <a:gdLst/>
              <a:ahLst/>
              <a:cxnLst/>
              <a:rect l="0" t="0" r="0" b="0"/>
              <a:pathLst>
                <a:path w="429846" h="1573335">
                  <a:moveTo>
                    <a:pt x="156308" y="0"/>
                  </a:moveTo>
                  <a:lnTo>
                    <a:pt x="273539" y="0"/>
                  </a:lnTo>
                  <a:cubicBezTo>
                    <a:pt x="429846" y="0"/>
                    <a:pt x="429846" y="1573335"/>
                    <a:pt x="273539" y="1573335"/>
                  </a:cubicBezTo>
                  <a:lnTo>
                    <a:pt x="156308" y="1573335"/>
                  </a:lnTo>
                  <a:cubicBezTo>
                    <a:pt x="0" y="1573335"/>
                    <a:pt x="0" y="0"/>
                    <a:pt x="156308" y="0"/>
                  </a:cubicBezTo>
                  <a:close/>
                </a:path>
              </a:pathLst>
            </a:custGeom>
            <a:ln w="11430" cap="flat">
              <a:miter lim="127000"/>
            </a:ln>
          </p:spPr>
          <p:style>
            <a:lnRef idx="1">
              <a:srgbClr val="21293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9" name="Rectangle 95">
              <a:extLst>
                <a:ext uri="{FF2B5EF4-FFF2-40B4-BE49-F238E27FC236}">
                  <a16:creationId xmlns:a16="http://schemas.microsoft.com/office/drawing/2014/main" id="{6B03C952-AD21-4B2E-90E7-10953A650165}"/>
                </a:ext>
              </a:extLst>
            </p:cNvPr>
            <p:cNvSpPr/>
            <p:nvPr/>
          </p:nvSpPr>
          <p:spPr>
            <a:xfrm>
              <a:off x="5922205" y="1718589"/>
              <a:ext cx="262446" cy="1409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800" kern="1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Microsoft YaHei UI" panose="020B0503020204020204" pitchFamily="34" charset="-122"/>
                  <a:cs typeface="Microsoft YaHei UI" panose="020B0503020204020204" pitchFamily="34" charset="-122"/>
                </a:rPr>
                <a:t>扩核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0" name="Shape 96">
              <a:extLst>
                <a:ext uri="{FF2B5EF4-FFF2-40B4-BE49-F238E27FC236}">
                  <a16:creationId xmlns:a16="http://schemas.microsoft.com/office/drawing/2014/main" id="{3B4C974C-A2BE-4282-8695-B44DBEDB38A1}"/>
                </a:ext>
              </a:extLst>
            </p:cNvPr>
            <p:cNvSpPr/>
            <p:nvPr/>
          </p:nvSpPr>
          <p:spPr>
            <a:xfrm>
              <a:off x="5027881" y="1755799"/>
              <a:ext cx="797616" cy="261069"/>
            </a:xfrm>
            <a:custGeom>
              <a:avLst/>
              <a:gdLst/>
              <a:ahLst/>
              <a:cxnLst/>
              <a:rect l="0" t="0" r="0" b="0"/>
              <a:pathLst>
                <a:path w="797616" h="261069">
                  <a:moveTo>
                    <a:pt x="0" y="237070"/>
                  </a:moveTo>
                  <a:cubicBezTo>
                    <a:pt x="336367" y="261069"/>
                    <a:pt x="475208" y="0"/>
                    <a:pt x="797616" y="1638"/>
                  </a:cubicBezTo>
                </a:path>
              </a:pathLst>
            </a:custGeom>
            <a:ln w="11430" cap="flat">
              <a:miter lim="127000"/>
            </a:ln>
          </p:spPr>
          <p:style>
            <a:lnRef idx="1">
              <a:srgbClr val="323232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1" name="Shape 100">
              <a:extLst>
                <a:ext uri="{FF2B5EF4-FFF2-40B4-BE49-F238E27FC236}">
                  <a16:creationId xmlns:a16="http://schemas.microsoft.com/office/drawing/2014/main" id="{405DE54E-A3EE-41F8-A808-0D3FF52ECBBF}"/>
                </a:ext>
              </a:extLst>
            </p:cNvPr>
            <p:cNvSpPr/>
            <p:nvPr/>
          </p:nvSpPr>
          <p:spPr>
            <a:xfrm>
              <a:off x="5752934" y="1722780"/>
              <a:ext cx="99233" cy="68579"/>
            </a:xfrm>
            <a:custGeom>
              <a:avLst/>
              <a:gdLst/>
              <a:ahLst/>
              <a:cxnLst/>
              <a:rect l="0" t="0" r="0" b="0"/>
              <a:pathLst>
                <a:path w="99233" h="68579">
                  <a:moveTo>
                    <a:pt x="349" y="0"/>
                  </a:moveTo>
                  <a:lnTo>
                    <a:pt x="99233" y="34793"/>
                  </a:lnTo>
                  <a:lnTo>
                    <a:pt x="0" y="68579"/>
                  </a:lnTo>
                  <a:lnTo>
                    <a:pt x="349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2323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2" name="Shape 101">
              <a:extLst>
                <a:ext uri="{FF2B5EF4-FFF2-40B4-BE49-F238E27FC236}">
                  <a16:creationId xmlns:a16="http://schemas.microsoft.com/office/drawing/2014/main" id="{1E0343E1-1736-41E2-A41D-83E3828BFF49}"/>
                </a:ext>
              </a:extLst>
            </p:cNvPr>
            <p:cNvSpPr/>
            <p:nvPr/>
          </p:nvSpPr>
          <p:spPr>
            <a:xfrm>
              <a:off x="5752934" y="1722780"/>
              <a:ext cx="99233" cy="68579"/>
            </a:xfrm>
            <a:custGeom>
              <a:avLst/>
              <a:gdLst/>
              <a:ahLst/>
              <a:cxnLst/>
              <a:rect l="0" t="0" r="0" b="0"/>
              <a:pathLst>
                <a:path w="99233" h="68579">
                  <a:moveTo>
                    <a:pt x="348" y="0"/>
                  </a:moveTo>
                  <a:lnTo>
                    <a:pt x="99233" y="34793"/>
                  </a:lnTo>
                  <a:lnTo>
                    <a:pt x="0" y="68579"/>
                  </a:lnTo>
                  <a:lnTo>
                    <a:pt x="348" y="0"/>
                  </a:lnTo>
                  <a:close/>
                </a:path>
              </a:pathLst>
            </a:custGeom>
            <a:ln w="7620" cap="flat">
              <a:custDash>
                <a:ds d="6" sp="6"/>
              </a:custDash>
              <a:miter lim="127000"/>
            </a:ln>
          </p:spPr>
          <p:style>
            <a:lnRef idx="1">
              <a:srgbClr val="323232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3" name="Shape 104">
              <a:extLst>
                <a:ext uri="{FF2B5EF4-FFF2-40B4-BE49-F238E27FC236}">
                  <a16:creationId xmlns:a16="http://schemas.microsoft.com/office/drawing/2014/main" id="{43794130-22CF-44F8-BDE8-EC3336F1E575}"/>
                </a:ext>
              </a:extLst>
            </p:cNvPr>
            <p:cNvSpPr/>
            <p:nvPr/>
          </p:nvSpPr>
          <p:spPr>
            <a:xfrm>
              <a:off x="4991134" y="1755799"/>
              <a:ext cx="834504" cy="822186"/>
            </a:xfrm>
            <a:custGeom>
              <a:avLst/>
              <a:gdLst/>
              <a:ahLst/>
              <a:cxnLst/>
              <a:rect l="0" t="0" r="0" b="0"/>
              <a:pathLst>
                <a:path w="834504" h="822186">
                  <a:moveTo>
                    <a:pt x="0" y="789185"/>
                  </a:moveTo>
                  <a:cubicBezTo>
                    <a:pt x="460332" y="822186"/>
                    <a:pt x="387702" y="0"/>
                    <a:pt x="834504" y="2906"/>
                  </a:cubicBezTo>
                </a:path>
              </a:pathLst>
            </a:custGeom>
            <a:ln w="11430" cap="flat">
              <a:miter lim="127000"/>
            </a:ln>
          </p:spPr>
          <p:style>
            <a:lnRef idx="1">
              <a:srgbClr val="323232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4" name="Shape 108">
              <a:extLst>
                <a:ext uri="{FF2B5EF4-FFF2-40B4-BE49-F238E27FC236}">
                  <a16:creationId xmlns:a16="http://schemas.microsoft.com/office/drawing/2014/main" id="{64428314-6910-4D4D-A10D-AA1168459D8B}"/>
                </a:ext>
              </a:extLst>
            </p:cNvPr>
            <p:cNvSpPr/>
            <p:nvPr/>
          </p:nvSpPr>
          <p:spPr>
            <a:xfrm>
              <a:off x="5753027" y="1723945"/>
              <a:ext cx="99280" cy="68579"/>
            </a:xfrm>
            <a:custGeom>
              <a:avLst/>
              <a:gdLst/>
              <a:ahLst/>
              <a:cxnLst/>
              <a:rect l="0" t="0" r="0" b="0"/>
              <a:pathLst>
                <a:path w="99280" h="68579">
                  <a:moveTo>
                    <a:pt x="446" y="0"/>
                  </a:moveTo>
                  <a:lnTo>
                    <a:pt x="99280" y="34934"/>
                  </a:lnTo>
                  <a:lnTo>
                    <a:pt x="0" y="68579"/>
                  </a:lnTo>
                  <a:lnTo>
                    <a:pt x="446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2323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5" name="Shape 109">
              <a:extLst>
                <a:ext uri="{FF2B5EF4-FFF2-40B4-BE49-F238E27FC236}">
                  <a16:creationId xmlns:a16="http://schemas.microsoft.com/office/drawing/2014/main" id="{82752B22-A820-4C15-9B12-492A7D4BE2EF}"/>
                </a:ext>
              </a:extLst>
            </p:cNvPr>
            <p:cNvSpPr/>
            <p:nvPr/>
          </p:nvSpPr>
          <p:spPr>
            <a:xfrm>
              <a:off x="5753027" y="1723945"/>
              <a:ext cx="99281" cy="68579"/>
            </a:xfrm>
            <a:custGeom>
              <a:avLst/>
              <a:gdLst/>
              <a:ahLst/>
              <a:cxnLst/>
              <a:rect l="0" t="0" r="0" b="0"/>
              <a:pathLst>
                <a:path w="99281" h="68579">
                  <a:moveTo>
                    <a:pt x="446" y="0"/>
                  </a:moveTo>
                  <a:lnTo>
                    <a:pt x="99281" y="34934"/>
                  </a:lnTo>
                  <a:lnTo>
                    <a:pt x="0" y="68579"/>
                  </a:lnTo>
                  <a:lnTo>
                    <a:pt x="446" y="0"/>
                  </a:lnTo>
                  <a:close/>
                </a:path>
              </a:pathLst>
            </a:custGeom>
            <a:ln w="7620" cap="flat">
              <a:custDash>
                <a:ds d="6" sp="6"/>
              </a:custDash>
              <a:miter lim="127000"/>
            </a:ln>
          </p:spPr>
          <p:style>
            <a:lnRef idx="1">
              <a:srgbClr val="323232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6" name="Shape 112">
              <a:extLst>
                <a:ext uri="{FF2B5EF4-FFF2-40B4-BE49-F238E27FC236}">
                  <a16:creationId xmlns:a16="http://schemas.microsoft.com/office/drawing/2014/main" id="{FD693409-544B-4CFC-9728-86A7CAE4B526}"/>
                </a:ext>
              </a:extLst>
            </p:cNvPr>
            <p:cNvSpPr/>
            <p:nvPr/>
          </p:nvSpPr>
          <p:spPr>
            <a:xfrm>
              <a:off x="4750191" y="1577298"/>
              <a:ext cx="1075258" cy="437045"/>
            </a:xfrm>
            <a:custGeom>
              <a:avLst/>
              <a:gdLst/>
              <a:ahLst/>
              <a:cxnLst/>
              <a:rect l="0" t="0" r="0" b="0"/>
              <a:pathLst>
                <a:path w="1075258" h="437045">
                  <a:moveTo>
                    <a:pt x="1003" y="0"/>
                  </a:moveTo>
                  <a:cubicBezTo>
                    <a:pt x="0" y="437045"/>
                    <a:pt x="651216" y="178501"/>
                    <a:pt x="1075258" y="179355"/>
                  </a:cubicBezTo>
                </a:path>
              </a:pathLst>
            </a:custGeom>
            <a:ln w="11430" cap="flat">
              <a:miter lim="127000"/>
            </a:ln>
          </p:spPr>
          <p:style>
            <a:lnRef idx="1">
              <a:srgbClr val="323232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7" name="Shape 116">
              <a:extLst>
                <a:ext uri="{FF2B5EF4-FFF2-40B4-BE49-F238E27FC236}">
                  <a16:creationId xmlns:a16="http://schemas.microsoft.com/office/drawing/2014/main" id="{5A1008FF-203F-4859-8421-325EE7DE2536}"/>
                </a:ext>
              </a:extLst>
            </p:cNvPr>
            <p:cNvSpPr/>
            <p:nvPr/>
          </p:nvSpPr>
          <p:spPr>
            <a:xfrm>
              <a:off x="5752990" y="1722218"/>
              <a:ext cx="99129" cy="68580"/>
            </a:xfrm>
            <a:custGeom>
              <a:avLst/>
              <a:gdLst/>
              <a:ahLst/>
              <a:cxnLst/>
              <a:rect l="0" t="0" r="0" b="0"/>
              <a:pathLst>
                <a:path w="99129" h="68580">
                  <a:moveTo>
                    <a:pt x="139" y="0"/>
                  </a:moveTo>
                  <a:lnTo>
                    <a:pt x="99129" y="34490"/>
                  </a:lnTo>
                  <a:lnTo>
                    <a:pt x="0" y="68580"/>
                  </a:lnTo>
                  <a:lnTo>
                    <a:pt x="139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2323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8" name="Shape 117">
              <a:extLst>
                <a:ext uri="{FF2B5EF4-FFF2-40B4-BE49-F238E27FC236}">
                  <a16:creationId xmlns:a16="http://schemas.microsoft.com/office/drawing/2014/main" id="{1BE81F2F-DE1B-4E06-96F0-874E1FC75E1F}"/>
                </a:ext>
              </a:extLst>
            </p:cNvPr>
            <p:cNvSpPr/>
            <p:nvPr/>
          </p:nvSpPr>
          <p:spPr>
            <a:xfrm>
              <a:off x="5752991" y="1722218"/>
              <a:ext cx="99129" cy="68580"/>
            </a:xfrm>
            <a:custGeom>
              <a:avLst/>
              <a:gdLst/>
              <a:ahLst/>
              <a:cxnLst/>
              <a:rect l="0" t="0" r="0" b="0"/>
              <a:pathLst>
                <a:path w="99129" h="68580">
                  <a:moveTo>
                    <a:pt x="138" y="0"/>
                  </a:moveTo>
                  <a:lnTo>
                    <a:pt x="99129" y="34490"/>
                  </a:lnTo>
                  <a:lnTo>
                    <a:pt x="0" y="68580"/>
                  </a:lnTo>
                  <a:lnTo>
                    <a:pt x="138" y="0"/>
                  </a:lnTo>
                  <a:close/>
                </a:path>
              </a:pathLst>
            </a:custGeom>
            <a:ln w="7620" cap="flat">
              <a:custDash>
                <a:ds d="6" sp="6"/>
              </a:custDash>
              <a:miter lim="127000"/>
            </a:ln>
          </p:spPr>
          <p:style>
            <a:lnRef idx="1">
              <a:srgbClr val="323232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71" name="图示 70">
            <a:extLst>
              <a:ext uri="{FF2B5EF4-FFF2-40B4-BE49-F238E27FC236}">
                <a16:creationId xmlns:a16="http://schemas.microsoft.com/office/drawing/2014/main" id="{79188965-0574-469A-8641-C4673930BA09}"/>
              </a:ext>
            </a:extLst>
          </p:cNvPr>
          <p:cNvGraphicFramePr/>
          <p:nvPr/>
        </p:nvGraphicFramePr>
        <p:xfrm>
          <a:off x="-274548" y="1633356"/>
          <a:ext cx="2231775" cy="4037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5165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CD2F26-113C-C978-E171-CD97D19E6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9824" y="1187375"/>
            <a:ext cx="9573527" cy="5223757"/>
          </a:xfrm>
        </p:spPr>
        <p:txBody>
          <a:bodyPr>
            <a:normAutofit fontScale="55000" lnSpcReduction="20000"/>
          </a:bodyPr>
          <a:lstStyle/>
          <a:p>
            <a:pPr marL="4000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sz="2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为基本扩缩核单位</a:t>
            </a:r>
            <a:r>
              <a:rPr lang="en-US" altLang="zh-CN" sz="2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marL="4000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rgbClr val="202328"/>
              </a:solidFill>
              <a:latin typeface="-apple-system"/>
            </a:endParaRPr>
          </a:p>
          <a:p>
            <a:pPr marL="4000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秒级：周期缩核</a:t>
            </a:r>
            <a:endParaRPr lang="en-US" altLang="zh-CN" sz="21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当前算力之和小于缩核阈值则进行缩核，可缩核数为：</a:t>
            </a:r>
            <a:endParaRPr lang="en-US" altLang="zh-CN" sz="21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缩核后总算力大于当前使用率</a:t>
            </a:r>
            <a:endParaRPr lang="en-US" altLang="zh-CN" sz="21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缩核后总核数保证进程突发</a:t>
            </a:r>
            <a:endParaRPr lang="en-US" altLang="zh-CN" sz="21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按比例缩核</a:t>
            </a:r>
            <a:endParaRPr lang="en-US" altLang="zh-CN" sz="21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优先缩使用率低的核</a:t>
            </a:r>
            <a:endParaRPr lang="en-US" altLang="zh-CN" sz="21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zh-CN" sz="21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100" dirty="0" err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</a:t>
            </a:r>
            <a:r>
              <a:rPr lang="zh-CN" altLang="en-US" sz="2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级：定期巡检</a:t>
            </a:r>
            <a:endParaRPr lang="en-US" altLang="zh-CN" sz="21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tick</a:t>
            </a:r>
            <a:r>
              <a:rPr lang="zh-CN" altLang="en-US" sz="2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为单位时间进行算力统计，处理负载变化的扩缩核：</a:t>
            </a:r>
            <a:endParaRPr lang="en-US" altLang="zh-CN" sz="21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活动核的负载之和超过扩核阈值执行扩核</a:t>
            </a:r>
            <a:endParaRPr lang="en-US" altLang="zh-CN" sz="21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当活动核的负载之和小于缩核阈值则标记为可缩核，累计秒级缩核周期到来才执行实际缩核</a:t>
            </a:r>
            <a:endParaRPr lang="en-US" altLang="zh-CN" sz="21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tick</a:t>
            </a:r>
            <a:r>
              <a:rPr lang="zh-CN" altLang="en-US" sz="2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为单位记录进程数，推到出对应的核数，缩核不应该小于该下限</a:t>
            </a:r>
            <a:endParaRPr lang="en-US" altLang="zh-CN" sz="21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统计活动集合总中断数，连续多周期递增或中断数超过阈值，执行扩核</a:t>
            </a:r>
            <a:endParaRPr lang="en-US" altLang="zh-CN" sz="21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zh-CN" sz="29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</a:t>
            </a:r>
            <a:r>
              <a:rPr lang="zh-CN" altLang="en-US" sz="2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级别：进程冲突紧急扩核</a:t>
            </a:r>
            <a:endParaRPr lang="en-US" altLang="zh-CN" sz="21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悟能缩核后，调度器选核的结果进行额外校验</a:t>
            </a:r>
            <a:endParaRPr lang="en-US" altLang="zh-CN" sz="21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选到空闲核则正常运行</a:t>
            </a:r>
            <a:endParaRPr lang="en-US" altLang="zh-CN" sz="21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选到</a:t>
            </a:r>
            <a:r>
              <a:rPr lang="en-US" altLang="zh-CN" sz="2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busy</a:t>
            </a:r>
            <a:r>
              <a:rPr lang="zh-CN" altLang="en-US" sz="2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核即需要排队时重新寻找一个空闲核</a:t>
            </a:r>
            <a:endParaRPr lang="en-US" altLang="zh-CN" sz="21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重新寻找空闲核的过程遍历</a:t>
            </a:r>
            <a:r>
              <a:rPr lang="en-US" altLang="zh-CN" sz="2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列表统计当前</a:t>
            </a:r>
            <a:r>
              <a:rPr lang="en-US" altLang="zh-CN" sz="2100" dirty="0" err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nr_runing</a:t>
            </a:r>
            <a:r>
              <a:rPr lang="zh-CN" altLang="en-US" sz="2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总数，超过阈值执行突发扩核</a:t>
            </a:r>
            <a:endParaRPr lang="en-US" altLang="zh-CN" sz="21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202328"/>
              </a:solidFill>
              <a:latin typeface="-apple-system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3E574B4-7C5F-4805-062F-6EA2013FB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scas</a:t>
            </a: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：动态扩缩核策略</a:t>
            </a:r>
            <a:endParaRPr lang="zh-CN" altLang="en-US" dirty="0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8CE91AB3-B65A-477D-84E4-229DEA843AFF}"/>
              </a:ext>
            </a:extLst>
          </p:cNvPr>
          <p:cNvGraphicFramePr/>
          <p:nvPr/>
        </p:nvGraphicFramePr>
        <p:xfrm>
          <a:off x="-274548" y="1633356"/>
          <a:ext cx="2231775" cy="4037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96D5EE12-AACE-4CC3-9F9C-1F4DCFB2EB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6464" y="1417586"/>
            <a:ext cx="4515242" cy="18675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25053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51A8FD5-2EE1-2687-0521-0D0C61F79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370F1C-90A1-408F-FA81-329BC8DA3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scas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：动态扩缩核策略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56311A-A21D-75F5-DB33-243DA7B86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88" y="1187374"/>
            <a:ext cx="8513680" cy="47856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B26A5D3-D28D-6F1F-4F6B-DE39B7E78829}"/>
              </a:ext>
            </a:extLst>
          </p:cNvPr>
          <p:cNvSpPr txBox="1"/>
          <p:nvPr/>
        </p:nvSpPr>
        <p:spPr>
          <a:xfrm>
            <a:off x="8951062" y="1323834"/>
            <a:ext cx="2302290" cy="4869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Font typeface="+mj-ea"/>
              <a:buAutoNum type="circleNumDbPlain"/>
            </a:pPr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初始所有核都是活动核，都在最高性能上运行</a:t>
            </a:r>
            <a:endParaRPr lang="en-US" altLang="zh-CN" sz="16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90000"/>
              </a:lnSpc>
              <a:buFont typeface="+mj-ea"/>
              <a:buAutoNum type="circleNumDbPlain"/>
            </a:pPr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缩核步频，核多缩的快，核少缩的慢</a:t>
            </a:r>
            <a:endParaRPr lang="en-US" altLang="zh-CN" sz="16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90000"/>
              </a:lnSpc>
              <a:buFont typeface="+mj-ea"/>
              <a:buAutoNum type="circleNumDbPlain"/>
            </a:pPr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波动导致的线程数突发，保证足够核运行</a:t>
            </a:r>
            <a:endParaRPr lang="en-US" altLang="zh-CN" sz="16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90000"/>
              </a:lnSpc>
              <a:buFont typeface="+mj-ea"/>
              <a:buAutoNum type="circleNumDbPlain"/>
            </a:pPr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业务负载来到的线程突发，保证足够核运行</a:t>
            </a:r>
            <a:endParaRPr lang="en-US" altLang="zh-CN" sz="16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90000"/>
              </a:lnSpc>
              <a:buFont typeface="+mj-ea"/>
              <a:buAutoNum type="circleNumDbPlain"/>
            </a:pPr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算力提升，逐步扩核且保证预留足够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buffer</a:t>
            </a:r>
          </a:p>
          <a:p>
            <a:pPr marL="342900" indent="-342900">
              <a:lnSpc>
                <a:spcPct val="90000"/>
              </a:lnSpc>
              <a:buFont typeface="+mj-ea"/>
              <a:buAutoNum type="circleNumDbPlain"/>
            </a:pPr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运行过程中的突发，在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buffer</a:t>
            </a:r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内无需扩核</a:t>
            </a:r>
            <a:endParaRPr lang="en-US" altLang="zh-CN" sz="16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90000"/>
              </a:lnSpc>
              <a:buFont typeface="+mj-ea"/>
              <a:buAutoNum type="circleNumDbPlain"/>
            </a:pPr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运行过程的突发，逼近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buff</a:t>
            </a:r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上限，提前扩核且留有足够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buff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800" dirty="0"/>
          </a:p>
        </p:txBody>
      </p:sp>
    </p:spTree>
    <p:extLst>
      <p:ext uri="{BB962C8B-B14F-4D97-AF65-F5344CB8AC3E}">
        <p14:creationId xmlns:p14="http://schemas.microsoft.com/office/powerpoint/2010/main" val="592357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E38CE50-A71D-4E8A-B500-23380D8F2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D38A8A5-E7CE-4D1E-89EB-F107A900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bg1"/>
                </a:solidFill>
              </a:rPr>
              <a:t>uncore</a:t>
            </a:r>
            <a:r>
              <a:rPr lang="zh-CN" altLang="en-US" dirty="0">
                <a:solidFill>
                  <a:schemeClr val="bg1"/>
                </a:solidFill>
              </a:rPr>
              <a:t>介绍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E54CE3F-E8AB-4FD5-B93F-4A425027E2E9}"/>
              </a:ext>
            </a:extLst>
          </p:cNvPr>
          <p:cNvSpPr/>
          <p:nvPr/>
        </p:nvSpPr>
        <p:spPr>
          <a:xfrm>
            <a:off x="2454759" y="1430439"/>
            <a:ext cx="2481209" cy="203942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7E52AA-A661-4D71-8990-FC87C01376B9}"/>
              </a:ext>
            </a:extLst>
          </p:cNvPr>
          <p:cNvSpPr/>
          <p:nvPr/>
        </p:nvSpPr>
        <p:spPr>
          <a:xfrm>
            <a:off x="1036925" y="1430439"/>
            <a:ext cx="865597" cy="2039421"/>
          </a:xfrm>
          <a:prstGeom prst="rect">
            <a:avLst/>
          </a:prstGeom>
          <a:solidFill>
            <a:srgbClr val="0052D9"/>
          </a:solidFill>
          <a:ln>
            <a:solidFill>
              <a:srgbClr val="0052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DRAM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3E14AE-C7AA-4E56-85D0-EC6E387E83D1}"/>
              </a:ext>
            </a:extLst>
          </p:cNvPr>
          <p:cNvSpPr/>
          <p:nvPr/>
        </p:nvSpPr>
        <p:spPr>
          <a:xfrm>
            <a:off x="2629420" y="1661609"/>
            <a:ext cx="446926" cy="369869"/>
          </a:xfrm>
          <a:prstGeom prst="rect">
            <a:avLst/>
          </a:prstGeom>
          <a:solidFill>
            <a:srgbClr val="0052D9"/>
          </a:solidFill>
          <a:ln>
            <a:solidFill>
              <a:srgbClr val="0052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339C6B-55EC-4ED2-B51B-B617944A59D4}"/>
              </a:ext>
            </a:extLst>
          </p:cNvPr>
          <p:cNvSpPr/>
          <p:nvPr/>
        </p:nvSpPr>
        <p:spPr>
          <a:xfrm>
            <a:off x="3163675" y="1661609"/>
            <a:ext cx="446926" cy="369869"/>
          </a:xfrm>
          <a:prstGeom prst="rect">
            <a:avLst/>
          </a:prstGeom>
          <a:solidFill>
            <a:srgbClr val="0052D9"/>
          </a:solidFill>
          <a:ln>
            <a:solidFill>
              <a:srgbClr val="0052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A21ADA-DF8F-4253-A22C-3ADC19B19A7A}"/>
              </a:ext>
            </a:extLst>
          </p:cNvPr>
          <p:cNvSpPr/>
          <p:nvPr/>
        </p:nvSpPr>
        <p:spPr>
          <a:xfrm>
            <a:off x="3695363" y="1661608"/>
            <a:ext cx="446926" cy="369869"/>
          </a:xfrm>
          <a:prstGeom prst="rect">
            <a:avLst/>
          </a:prstGeom>
          <a:solidFill>
            <a:srgbClr val="0052D9"/>
          </a:solidFill>
          <a:ln>
            <a:solidFill>
              <a:srgbClr val="0052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8D7839-85CF-4122-9EB8-FBAE812CCB69}"/>
              </a:ext>
            </a:extLst>
          </p:cNvPr>
          <p:cNvSpPr/>
          <p:nvPr/>
        </p:nvSpPr>
        <p:spPr>
          <a:xfrm>
            <a:off x="4227051" y="1661609"/>
            <a:ext cx="446926" cy="36986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A334E3D-C603-45C0-9ADA-B13BDFE68538}"/>
              </a:ext>
            </a:extLst>
          </p:cNvPr>
          <p:cNvCxnSpPr/>
          <p:nvPr/>
        </p:nvCxnSpPr>
        <p:spPr>
          <a:xfrm>
            <a:off x="2454759" y="2308882"/>
            <a:ext cx="2481209" cy="0"/>
          </a:xfrm>
          <a:prstGeom prst="line">
            <a:avLst/>
          </a:prstGeom>
          <a:ln w="28575">
            <a:solidFill>
              <a:srgbClr val="0052D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A7426787-F751-4B8E-B6F2-EAD1EDA8BAEF}"/>
              </a:ext>
            </a:extLst>
          </p:cNvPr>
          <p:cNvSpPr/>
          <p:nvPr/>
        </p:nvSpPr>
        <p:spPr>
          <a:xfrm>
            <a:off x="2696202" y="2450149"/>
            <a:ext cx="1877602" cy="223464"/>
          </a:xfrm>
          <a:prstGeom prst="rect">
            <a:avLst/>
          </a:prstGeom>
          <a:solidFill>
            <a:srgbClr val="0052D9"/>
          </a:solidFill>
          <a:ln>
            <a:solidFill>
              <a:srgbClr val="0052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LLC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9FBDCF-B244-41E4-9F4E-EBE42E2E642C}"/>
              </a:ext>
            </a:extLst>
          </p:cNvPr>
          <p:cNvSpPr/>
          <p:nvPr/>
        </p:nvSpPr>
        <p:spPr>
          <a:xfrm>
            <a:off x="2696202" y="2717899"/>
            <a:ext cx="693506" cy="405163"/>
          </a:xfrm>
          <a:prstGeom prst="rect">
            <a:avLst/>
          </a:prstGeom>
          <a:solidFill>
            <a:srgbClr val="0052D9"/>
          </a:solidFill>
          <a:ln>
            <a:solidFill>
              <a:srgbClr val="0052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MC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7AD34CB-9D0B-41CB-99E1-9832ECD0EC1D}"/>
              </a:ext>
            </a:extLst>
          </p:cNvPr>
          <p:cNvSpPr/>
          <p:nvPr/>
        </p:nvSpPr>
        <p:spPr>
          <a:xfrm>
            <a:off x="3880298" y="2717899"/>
            <a:ext cx="693506" cy="405163"/>
          </a:xfrm>
          <a:prstGeom prst="rect">
            <a:avLst/>
          </a:prstGeom>
          <a:solidFill>
            <a:srgbClr val="0052D9"/>
          </a:solidFill>
          <a:ln>
            <a:solidFill>
              <a:srgbClr val="0052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QPI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E41089F-931E-485B-9900-74656B77F3F2}"/>
              </a:ext>
            </a:extLst>
          </p:cNvPr>
          <p:cNvSpPr txBox="1"/>
          <p:nvPr/>
        </p:nvSpPr>
        <p:spPr>
          <a:xfrm>
            <a:off x="3042955" y="1959705"/>
            <a:ext cx="14833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core—</a:t>
            </a:r>
            <a:r>
              <a:rPr lang="en-US" altLang="zh-CN" dirty="0" err="1"/>
              <a:t>scas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CDFC13D-2F3D-49FD-BE92-3186D2104DEC}"/>
              </a:ext>
            </a:extLst>
          </p:cNvPr>
          <p:cNvSpPr txBox="1"/>
          <p:nvPr/>
        </p:nvSpPr>
        <p:spPr>
          <a:xfrm>
            <a:off x="3022728" y="3091928"/>
            <a:ext cx="2039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uncore</a:t>
            </a:r>
            <a:r>
              <a:rPr lang="en-US" altLang="zh-CN" dirty="0"/>
              <a:t>—</a:t>
            </a:r>
            <a:r>
              <a:rPr lang="en-US" altLang="zh-CN" dirty="0" err="1"/>
              <a:t>duf</a:t>
            </a:r>
            <a:endParaRPr lang="zh-CN" altLang="en-US" dirty="0"/>
          </a:p>
        </p:txBody>
      </p:sp>
      <p:sp>
        <p:nvSpPr>
          <p:cNvPr id="19" name="箭头: 左右 18">
            <a:extLst>
              <a:ext uri="{FF2B5EF4-FFF2-40B4-BE49-F238E27FC236}">
                <a16:creationId xmlns:a16="http://schemas.microsoft.com/office/drawing/2014/main" id="{F015CAFB-6C2E-4003-970D-E63A4E56662B}"/>
              </a:ext>
            </a:extLst>
          </p:cNvPr>
          <p:cNvSpPr/>
          <p:nvPr/>
        </p:nvSpPr>
        <p:spPr>
          <a:xfrm>
            <a:off x="1924677" y="2827450"/>
            <a:ext cx="685158" cy="264478"/>
          </a:xfrm>
          <a:prstGeom prst="leftRightArrow">
            <a:avLst/>
          </a:prstGeom>
          <a:solidFill>
            <a:srgbClr val="0052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F467BAA-70AE-442C-A8E6-916BF558B020}"/>
              </a:ext>
            </a:extLst>
          </p:cNvPr>
          <p:cNvSpPr txBox="1"/>
          <p:nvPr/>
        </p:nvSpPr>
        <p:spPr>
          <a:xfrm>
            <a:off x="6053283" y="296647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61FF52A-7F3C-40F3-9F51-DDD08CBF8745}"/>
              </a:ext>
            </a:extLst>
          </p:cNvPr>
          <p:cNvGrpSpPr/>
          <p:nvPr/>
        </p:nvGrpSpPr>
        <p:grpSpPr>
          <a:xfrm>
            <a:off x="800115" y="4142647"/>
            <a:ext cx="9297226" cy="605574"/>
            <a:chOff x="0" y="0"/>
            <a:chExt cx="9297226" cy="552824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38F93712-73C4-4A43-AAFD-5F7354624B57}"/>
                </a:ext>
              </a:extLst>
            </p:cNvPr>
            <p:cNvSpPr/>
            <p:nvPr/>
          </p:nvSpPr>
          <p:spPr>
            <a:xfrm>
              <a:off x="0" y="0"/>
              <a:ext cx="9297226" cy="552824"/>
            </a:xfrm>
            <a:prstGeom prst="roundRect">
              <a:avLst/>
            </a:prstGeom>
            <a:solidFill>
              <a:srgbClr val="0052D9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4" name="矩形: 圆角 4">
              <a:extLst>
                <a:ext uri="{FF2B5EF4-FFF2-40B4-BE49-F238E27FC236}">
                  <a16:creationId xmlns:a16="http://schemas.microsoft.com/office/drawing/2014/main" id="{FDB51A5D-AC83-41E1-BB93-9FC7D77327F8}"/>
                </a:ext>
              </a:extLst>
            </p:cNvPr>
            <p:cNvSpPr txBox="1"/>
            <p:nvPr/>
          </p:nvSpPr>
          <p:spPr>
            <a:xfrm>
              <a:off x="26987" y="26987"/>
              <a:ext cx="9243252" cy="4988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100" dirty="0"/>
                <a:t>服务器将</a:t>
              </a:r>
              <a:r>
                <a:rPr lang="en-US" altLang="zh-CN" sz="2100" dirty="0" err="1"/>
                <a:t>uncore</a:t>
              </a:r>
              <a:r>
                <a:rPr lang="zh-CN" altLang="en-US" sz="2100" dirty="0"/>
                <a:t>频率调节到最高以保障性能，空闲机器也最高频率</a:t>
              </a:r>
              <a:endParaRPr lang="zh-CN" sz="2100" kern="1200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8E89403-0CFD-4303-9454-BB78231BFFB8}"/>
              </a:ext>
            </a:extLst>
          </p:cNvPr>
          <p:cNvGrpSpPr/>
          <p:nvPr/>
        </p:nvGrpSpPr>
        <p:grpSpPr>
          <a:xfrm>
            <a:off x="773128" y="4861815"/>
            <a:ext cx="9297226" cy="605574"/>
            <a:chOff x="0" y="0"/>
            <a:chExt cx="9297226" cy="552824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D7651999-FC28-47DB-94B2-5F6A1432123E}"/>
                </a:ext>
              </a:extLst>
            </p:cNvPr>
            <p:cNvSpPr/>
            <p:nvPr/>
          </p:nvSpPr>
          <p:spPr>
            <a:xfrm>
              <a:off x="0" y="0"/>
              <a:ext cx="9297226" cy="552824"/>
            </a:xfrm>
            <a:prstGeom prst="roundRect">
              <a:avLst/>
            </a:prstGeom>
            <a:solidFill>
              <a:srgbClr val="0052D9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9" name="矩形: 圆角 4">
              <a:extLst>
                <a:ext uri="{FF2B5EF4-FFF2-40B4-BE49-F238E27FC236}">
                  <a16:creationId xmlns:a16="http://schemas.microsoft.com/office/drawing/2014/main" id="{47D4E284-E9AF-44A4-966A-06D8EBB52336}"/>
                </a:ext>
              </a:extLst>
            </p:cNvPr>
            <p:cNvSpPr txBox="1"/>
            <p:nvPr/>
          </p:nvSpPr>
          <p:spPr>
            <a:xfrm>
              <a:off x="26987" y="26987"/>
              <a:ext cx="9243252" cy="4988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100" dirty="0"/>
                <a:t>直接降低</a:t>
              </a:r>
              <a:r>
                <a:rPr lang="en-US" altLang="zh-CN" sz="2100" dirty="0" err="1"/>
                <a:t>uncore</a:t>
              </a:r>
              <a:r>
                <a:rPr lang="zh-CN" altLang="en-US" sz="2100" dirty="0"/>
                <a:t>频率影响性能</a:t>
              </a:r>
              <a:endParaRPr lang="zh-CN" sz="2100" kern="1200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91BCC27-7C96-471D-AA46-A0DBC2EB641B}"/>
              </a:ext>
            </a:extLst>
          </p:cNvPr>
          <p:cNvGrpSpPr/>
          <p:nvPr/>
        </p:nvGrpSpPr>
        <p:grpSpPr>
          <a:xfrm>
            <a:off x="773128" y="5575570"/>
            <a:ext cx="9297226" cy="605574"/>
            <a:chOff x="0" y="0"/>
            <a:chExt cx="9297226" cy="552824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B1B26BF6-0C95-4E7E-9F9A-47AA236E2D19}"/>
                </a:ext>
              </a:extLst>
            </p:cNvPr>
            <p:cNvSpPr/>
            <p:nvPr/>
          </p:nvSpPr>
          <p:spPr>
            <a:xfrm>
              <a:off x="0" y="0"/>
              <a:ext cx="9297226" cy="552824"/>
            </a:xfrm>
            <a:prstGeom prst="roundRect">
              <a:avLst/>
            </a:prstGeom>
            <a:solidFill>
              <a:srgbClr val="0052D9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2" name="矩形: 圆角 4">
              <a:extLst>
                <a:ext uri="{FF2B5EF4-FFF2-40B4-BE49-F238E27FC236}">
                  <a16:creationId xmlns:a16="http://schemas.microsoft.com/office/drawing/2014/main" id="{A536B742-0C48-46E9-8B12-CA6FE68A3595}"/>
                </a:ext>
              </a:extLst>
            </p:cNvPr>
            <p:cNvSpPr txBox="1"/>
            <p:nvPr/>
          </p:nvSpPr>
          <p:spPr>
            <a:xfrm>
              <a:off x="26987" y="26987"/>
              <a:ext cx="9243252" cy="4988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100" kern="1200" dirty="0"/>
                <a:t>硬件自动调节效果差</a:t>
              </a:r>
              <a:endParaRPr lang="zh-CN" sz="2100" kern="1200" dirty="0"/>
            </a:p>
          </p:txBody>
        </p:sp>
      </p:grpSp>
      <p:graphicFrame>
        <p:nvGraphicFramePr>
          <p:cNvPr id="26" name="图示 25">
            <a:extLst>
              <a:ext uri="{FF2B5EF4-FFF2-40B4-BE49-F238E27FC236}">
                <a16:creationId xmlns:a16="http://schemas.microsoft.com/office/drawing/2014/main" id="{35EDFBF0-E5DD-5869-8ED2-F0A1FC1452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1751945"/>
              </p:ext>
            </p:extLst>
          </p:nvPr>
        </p:nvGraphicFramePr>
        <p:xfrm>
          <a:off x="5626127" y="1189108"/>
          <a:ext cx="3936454" cy="2579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3263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7DADC05-971B-4607-B740-90C1B328A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bg1"/>
                </a:solidFill>
              </a:rPr>
              <a:t>uncore</a:t>
            </a:r>
            <a:r>
              <a:rPr lang="zh-CN" altLang="en-US" dirty="0">
                <a:solidFill>
                  <a:schemeClr val="bg1"/>
                </a:solidFill>
              </a:rPr>
              <a:t>影响分析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9410190-B252-4FEE-8AA8-3EF474E30F3A}"/>
              </a:ext>
            </a:extLst>
          </p:cNvPr>
          <p:cNvSpPr txBox="1"/>
          <p:nvPr/>
        </p:nvSpPr>
        <p:spPr>
          <a:xfrm>
            <a:off x="5637944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2AF90A66-729E-466B-AB78-9800BEBF4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7016" y="1243712"/>
            <a:ext cx="4263757" cy="2455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82E28CF-6021-465C-8F53-C54CB1E15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27" y="3809144"/>
            <a:ext cx="4428653" cy="2299338"/>
          </a:xfrm>
          <a:prstGeom prst="rect">
            <a:avLst/>
          </a:prstGeom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C82C0773-284A-AE5B-3E1E-FEAEF18CEA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4665546"/>
              </p:ext>
            </p:extLst>
          </p:nvPr>
        </p:nvGraphicFramePr>
        <p:xfrm>
          <a:off x="6762669" y="1243712"/>
          <a:ext cx="3210674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23262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内容占位符 2">
            <a:extLst>
              <a:ext uri="{FF2B5EF4-FFF2-40B4-BE49-F238E27FC236}">
                <a16:creationId xmlns:a16="http://schemas.microsoft.com/office/drawing/2014/main" id="{88B46895-9F46-9A9E-F272-9270AC82ABB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53258" y="3103640"/>
          <a:ext cx="1635912" cy="1891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AFA54D2-A8DE-2D41-350D-9E2BD8B5DEEC}"/>
              </a:ext>
            </a:extLst>
          </p:cNvPr>
          <p:cNvGraphicFramePr/>
          <p:nvPr/>
        </p:nvGraphicFramePr>
        <p:xfrm>
          <a:off x="2422029" y="3870559"/>
          <a:ext cx="903287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MP 图像" r:id="rId8" imgW="8143875" imgH="1571625" progId="Paint.Picture">
                  <p:embed/>
                </p:oleObj>
              </mc:Choice>
              <mc:Fallback>
                <p:oleObj name="BMP 图像" r:id="rId8" imgW="8143875" imgH="1571625" progId="Paint.Picture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0AFA54D2-A8DE-2D41-350D-9E2BD8B5DE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22029" y="3870559"/>
                        <a:ext cx="903287" cy="62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D76CA8A-E080-FB2D-25D5-41ACB839CFBA}"/>
              </a:ext>
            </a:extLst>
          </p:cNvPr>
          <p:cNvGraphicFramePr/>
          <p:nvPr/>
        </p:nvGraphicFramePr>
        <p:xfrm>
          <a:off x="767879" y="3561666"/>
          <a:ext cx="946919" cy="1176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8134350" imgH="3267075" progId="Paint.Picture">
                  <p:embed/>
                </p:oleObj>
              </mc:Choice>
              <mc:Fallback>
                <p:oleObj r:id="rId10" imgW="8134350" imgH="3267075" progId="Paint.Picture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BD76CA8A-E080-FB2D-25D5-41ACB839CF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7879" y="3561666"/>
                        <a:ext cx="946919" cy="11760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71F7CC6-C8E6-18A9-30E8-BBB7CD502204}"/>
              </a:ext>
            </a:extLst>
          </p:cNvPr>
          <p:cNvGraphicFramePr/>
          <p:nvPr/>
        </p:nvGraphicFramePr>
        <p:xfrm>
          <a:off x="3513656" y="3990543"/>
          <a:ext cx="314325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MP 图像" r:id="rId12" imgW="1323975" imgH="1095375" progId="Paint.Picture">
                  <p:embed/>
                </p:oleObj>
              </mc:Choice>
              <mc:Fallback>
                <p:oleObj name="BMP 图像" r:id="rId12" imgW="1323975" imgH="1095375" progId="Paint.Picture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F71F7CC6-C8E6-18A9-30E8-BBB7CD5022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513656" y="3990543"/>
                        <a:ext cx="314325" cy="27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7346DD6-4D87-A565-C493-0C4CC34D0986}"/>
              </a:ext>
            </a:extLst>
          </p:cNvPr>
          <p:cNvGraphicFramePr/>
          <p:nvPr/>
        </p:nvGraphicFramePr>
        <p:xfrm>
          <a:off x="1869419" y="3672147"/>
          <a:ext cx="288189" cy="263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MP 图像" r:id="rId14" imgW="662040" imgH="547560" progId="Paint.Picture">
                  <p:embed/>
                </p:oleObj>
              </mc:Choice>
              <mc:Fallback>
                <p:oleObj name="BMP 图像" r:id="rId14" imgW="662040" imgH="547560" progId="Paint.Picture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77346DD6-4D87-A565-C493-0C4CC34D09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869419" y="3672147"/>
                        <a:ext cx="288189" cy="263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50473965-5DC3-F5AD-CDEA-024BD031F69B}"/>
              </a:ext>
            </a:extLst>
          </p:cNvPr>
          <p:cNvGraphicFramePr/>
          <p:nvPr/>
        </p:nvGraphicFramePr>
        <p:xfrm>
          <a:off x="1869419" y="3944416"/>
          <a:ext cx="288189" cy="263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MP 图像" r:id="rId16" imgW="662040" imgH="547560" progId="Paint.Picture">
                  <p:embed/>
                </p:oleObj>
              </mc:Choice>
              <mc:Fallback>
                <p:oleObj name="BMP 图像" r:id="rId16" imgW="662040" imgH="547560" progId="Paint.Picture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50473965-5DC3-F5AD-CDEA-024BD031F6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869419" y="3944416"/>
                        <a:ext cx="288189" cy="263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0D9E3E9-648B-1463-3C24-D793B9ABB77B}"/>
              </a:ext>
            </a:extLst>
          </p:cNvPr>
          <p:cNvGraphicFramePr/>
          <p:nvPr/>
        </p:nvGraphicFramePr>
        <p:xfrm>
          <a:off x="1869419" y="4216685"/>
          <a:ext cx="288189" cy="263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MP 图像" r:id="rId17" imgW="662040" imgH="547560" progId="Paint.Picture">
                  <p:embed/>
                </p:oleObj>
              </mc:Choice>
              <mc:Fallback>
                <p:oleObj name="BMP 图像" r:id="rId17" imgW="662040" imgH="547560" progId="Paint.Picture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50D9E3E9-648B-1463-3C24-D793B9ABB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869419" y="4216685"/>
                        <a:ext cx="288189" cy="263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7DC4EF30-FF50-310C-5EF0-5B6D7EF4E51F}"/>
              </a:ext>
            </a:extLst>
          </p:cNvPr>
          <p:cNvGraphicFramePr/>
          <p:nvPr/>
        </p:nvGraphicFramePr>
        <p:xfrm>
          <a:off x="1868265" y="4546027"/>
          <a:ext cx="288189" cy="263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MP 图像" r:id="rId18" imgW="662040" imgH="547560" progId="Paint.Picture">
                  <p:embed/>
                </p:oleObj>
              </mc:Choice>
              <mc:Fallback>
                <p:oleObj name="BMP 图像" r:id="rId18" imgW="662040" imgH="547560" progId="Paint.Picture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7DC4EF30-FF50-310C-5EF0-5B6D7EF4E5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868265" y="4546027"/>
                        <a:ext cx="288189" cy="263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43EC5C62-9CEC-D5BA-0479-DB5AD9A4C2F2}"/>
              </a:ext>
            </a:extLst>
          </p:cNvPr>
          <p:cNvGraphicFramePr/>
          <p:nvPr/>
        </p:nvGraphicFramePr>
        <p:xfrm>
          <a:off x="4063249" y="3845650"/>
          <a:ext cx="1038614" cy="489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MP 图像" r:id="rId19" imgW="4071960" imgH="785880" progId="Paint.Picture">
                  <p:embed/>
                </p:oleObj>
              </mc:Choice>
              <mc:Fallback>
                <p:oleObj name="BMP 图像" r:id="rId19" imgW="4071960" imgH="785880" progId="Paint.Picture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43EC5C62-9CEC-D5BA-0479-DB5AD9A4C2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063249" y="3845650"/>
                        <a:ext cx="1038614" cy="489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文本框 41">
            <a:extLst>
              <a:ext uri="{FF2B5EF4-FFF2-40B4-BE49-F238E27FC236}">
                <a16:creationId xmlns:a16="http://schemas.microsoft.com/office/drawing/2014/main" id="{DF51DCEA-AFAA-670A-CDF1-020C687FC58C}"/>
              </a:ext>
            </a:extLst>
          </p:cNvPr>
          <p:cNvSpPr txBox="1"/>
          <p:nvPr/>
        </p:nvSpPr>
        <p:spPr>
          <a:xfrm>
            <a:off x="767879" y="54433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算力采样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0A933F4-F8FD-CBCC-17AF-C9F220D8FB85}"/>
              </a:ext>
            </a:extLst>
          </p:cNvPr>
          <p:cNvSpPr txBox="1"/>
          <p:nvPr/>
        </p:nvSpPr>
        <p:spPr>
          <a:xfrm>
            <a:off x="2454353" y="54433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算力累加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07EAAAB-8D70-390B-6501-1F82FA6FA034}"/>
              </a:ext>
            </a:extLst>
          </p:cNvPr>
          <p:cNvSpPr txBox="1"/>
          <p:nvPr/>
        </p:nvSpPr>
        <p:spPr>
          <a:xfrm>
            <a:off x="4290864" y="544335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滤波</a:t>
            </a:r>
          </a:p>
        </p:txBody>
      </p:sp>
      <p:sp>
        <p:nvSpPr>
          <p:cNvPr id="47" name="箭头: V 形 46">
            <a:extLst>
              <a:ext uri="{FF2B5EF4-FFF2-40B4-BE49-F238E27FC236}">
                <a16:creationId xmlns:a16="http://schemas.microsoft.com/office/drawing/2014/main" id="{6F8B4CE9-462F-7A8E-971C-6FB025C75055}"/>
              </a:ext>
            </a:extLst>
          </p:cNvPr>
          <p:cNvSpPr/>
          <p:nvPr/>
        </p:nvSpPr>
        <p:spPr>
          <a:xfrm>
            <a:off x="1841360" y="5366414"/>
            <a:ext cx="492227" cy="523220"/>
          </a:xfrm>
          <a:prstGeom prst="chevron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rgbClr val="0052D9"/>
              </a:solidFill>
              <a:highlight>
                <a:srgbClr val="0000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箭头: V 形 47">
            <a:extLst>
              <a:ext uri="{FF2B5EF4-FFF2-40B4-BE49-F238E27FC236}">
                <a16:creationId xmlns:a16="http://schemas.microsoft.com/office/drawing/2014/main" id="{FD9B59C1-CB37-8166-CD5D-A7D307171D03}"/>
              </a:ext>
            </a:extLst>
          </p:cNvPr>
          <p:cNvSpPr/>
          <p:nvPr/>
        </p:nvSpPr>
        <p:spPr>
          <a:xfrm>
            <a:off x="3539650" y="5351025"/>
            <a:ext cx="492227" cy="523220"/>
          </a:xfrm>
          <a:prstGeom prst="chevron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标题 2">
            <a:extLst>
              <a:ext uri="{FF2B5EF4-FFF2-40B4-BE49-F238E27FC236}">
                <a16:creationId xmlns:a16="http://schemas.microsoft.com/office/drawing/2014/main" id="{60B21BA1-6455-1D7F-04D6-547E37508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188" y="80284"/>
            <a:ext cx="5794664" cy="662782"/>
          </a:xfrm>
        </p:spPr>
        <p:txBody>
          <a:bodyPr/>
          <a:lstStyle/>
          <a:p>
            <a:r>
              <a:rPr lang="en-US" altLang="zh-CN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duf</a:t>
            </a:r>
            <a:r>
              <a: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动态调频率策略</a:t>
            </a:r>
            <a:endParaRPr lang="zh-CN" altLang="en-US" dirty="0"/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3F12388-C0BE-E83D-92FC-55578E55BAE4}"/>
              </a:ext>
            </a:extLst>
          </p:cNvPr>
          <p:cNvCxnSpPr>
            <a:cxnSpLocks/>
          </p:cNvCxnSpPr>
          <p:nvPr/>
        </p:nvCxnSpPr>
        <p:spPr>
          <a:xfrm flipH="1" flipV="1">
            <a:off x="5613135" y="3385414"/>
            <a:ext cx="13553" cy="1658921"/>
          </a:xfrm>
          <a:prstGeom prst="straightConnector1">
            <a:avLst/>
          </a:prstGeom>
          <a:noFill/>
          <a:ln w="25400" cap="flat">
            <a:solidFill>
              <a:srgbClr val="010101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BFBDF898-BFB7-EA43-1F1F-7AE4EA4FB418}"/>
              </a:ext>
            </a:extLst>
          </p:cNvPr>
          <p:cNvCxnSpPr>
            <a:cxnSpLocks/>
          </p:cNvCxnSpPr>
          <p:nvPr/>
        </p:nvCxnSpPr>
        <p:spPr>
          <a:xfrm>
            <a:off x="5611395" y="5063903"/>
            <a:ext cx="2142924" cy="0"/>
          </a:xfrm>
          <a:prstGeom prst="line">
            <a:avLst/>
          </a:prstGeom>
          <a:noFill/>
          <a:ln w="25400" cap="flat">
            <a:solidFill>
              <a:srgbClr val="010101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018BDFEB-00BF-5312-AB9F-B1A90B6653AC}"/>
              </a:ext>
            </a:extLst>
          </p:cNvPr>
          <p:cNvSpPr txBox="1"/>
          <p:nvPr/>
        </p:nvSpPr>
        <p:spPr>
          <a:xfrm>
            <a:off x="6361102" y="542736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调节频率</a:t>
            </a:r>
          </a:p>
        </p:txBody>
      </p:sp>
      <p:sp>
        <p:nvSpPr>
          <p:cNvPr id="83" name="箭头: V 形 82">
            <a:extLst>
              <a:ext uri="{FF2B5EF4-FFF2-40B4-BE49-F238E27FC236}">
                <a16:creationId xmlns:a16="http://schemas.microsoft.com/office/drawing/2014/main" id="{C9F11C37-8312-ADFC-AD72-A166416A0797}"/>
              </a:ext>
            </a:extLst>
          </p:cNvPr>
          <p:cNvSpPr/>
          <p:nvPr/>
        </p:nvSpPr>
        <p:spPr>
          <a:xfrm>
            <a:off x="5377387" y="5355545"/>
            <a:ext cx="492227" cy="523220"/>
          </a:xfrm>
          <a:prstGeom prst="chevron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4B413D1C-74CB-3104-148F-A0505D2EC8B0}"/>
              </a:ext>
            </a:extLst>
          </p:cNvPr>
          <p:cNvSpPr txBox="1"/>
          <p:nvPr/>
        </p:nvSpPr>
        <p:spPr>
          <a:xfrm>
            <a:off x="9055224" y="541795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调节反馈</a:t>
            </a:r>
          </a:p>
        </p:txBody>
      </p:sp>
      <p:sp>
        <p:nvSpPr>
          <p:cNvPr id="89" name="箭头: V 形 88">
            <a:extLst>
              <a:ext uri="{FF2B5EF4-FFF2-40B4-BE49-F238E27FC236}">
                <a16:creationId xmlns:a16="http://schemas.microsoft.com/office/drawing/2014/main" id="{998B1E89-9089-92C0-262E-D4539541B9D8}"/>
              </a:ext>
            </a:extLst>
          </p:cNvPr>
          <p:cNvSpPr/>
          <p:nvPr/>
        </p:nvSpPr>
        <p:spPr>
          <a:xfrm>
            <a:off x="8071509" y="5346137"/>
            <a:ext cx="492227" cy="523220"/>
          </a:xfrm>
          <a:prstGeom prst="chevron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EF5DFB73-F844-C165-7633-977FF4E632DD}"/>
              </a:ext>
            </a:extLst>
          </p:cNvPr>
          <p:cNvSpPr txBox="1"/>
          <p:nvPr/>
        </p:nvSpPr>
        <p:spPr>
          <a:xfrm>
            <a:off x="1868265" y="2244574"/>
            <a:ext cx="1415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内存带宽</a:t>
            </a:r>
          </a:p>
        </p:txBody>
      </p:sp>
      <p:sp>
        <p:nvSpPr>
          <p:cNvPr id="93" name="箭头: V 形 92">
            <a:extLst>
              <a:ext uri="{FF2B5EF4-FFF2-40B4-BE49-F238E27FC236}">
                <a16:creationId xmlns:a16="http://schemas.microsoft.com/office/drawing/2014/main" id="{C08DD643-0AFC-519F-FC10-DE5372BDF131}"/>
              </a:ext>
            </a:extLst>
          </p:cNvPr>
          <p:cNvSpPr/>
          <p:nvPr/>
        </p:nvSpPr>
        <p:spPr>
          <a:xfrm>
            <a:off x="3478633" y="2186532"/>
            <a:ext cx="492227" cy="523220"/>
          </a:xfrm>
          <a:prstGeom prst="chevron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rgbClr val="0052D9"/>
              </a:solidFill>
              <a:highlight>
                <a:srgbClr val="0000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51D32190-3B9D-D2EA-8755-A06589BEC0F3}"/>
              </a:ext>
            </a:extLst>
          </p:cNvPr>
          <p:cNvSpPr txBox="1"/>
          <p:nvPr/>
        </p:nvSpPr>
        <p:spPr>
          <a:xfrm>
            <a:off x="5430714" y="2185520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压力</a:t>
            </a:r>
          </a:p>
        </p:txBody>
      </p:sp>
      <p:sp>
        <p:nvSpPr>
          <p:cNvPr id="97" name="箭头: V 形 96">
            <a:extLst>
              <a:ext uri="{FF2B5EF4-FFF2-40B4-BE49-F238E27FC236}">
                <a16:creationId xmlns:a16="http://schemas.microsoft.com/office/drawing/2014/main" id="{709AC7BD-FE82-92DD-D2AA-20370B6E39FA}"/>
              </a:ext>
            </a:extLst>
          </p:cNvPr>
          <p:cNvSpPr/>
          <p:nvPr/>
        </p:nvSpPr>
        <p:spPr>
          <a:xfrm>
            <a:off x="7041082" y="2127478"/>
            <a:ext cx="492227" cy="523220"/>
          </a:xfrm>
          <a:prstGeom prst="chevron">
            <a:avLst/>
          </a:prstGeom>
          <a:solidFill>
            <a:srgbClr val="0052D9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rgbClr val="0052D9"/>
              </a:solidFill>
              <a:highlight>
                <a:srgbClr val="0000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0" name="图示 99">
            <a:extLst>
              <a:ext uri="{FF2B5EF4-FFF2-40B4-BE49-F238E27FC236}">
                <a16:creationId xmlns:a16="http://schemas.microsoft.com/office/drawing/2014/main" id="{D04D057C-F3CB-5519-875A-57D5C3E13DDB}"/>
              </a:ext>
            </a:extLst>
          </p:cNvPr>
          <p:cNvGraphicFramePr/>
          <p:nvPr/>
        </p:nvGraphicFramePr>
        <p:xfrm>
          <a:off x="8383315" y="3354933"/>
          <a:ext cx="2150365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</p:spTree>
    <p:extLst>
      <p:ext uri="{BB962C8B-B14F-4D97-AF65-F5344CB8AC3E}">
        <p14:creationId xmlns:p14="http://schemas.microsoft.com/office/powerpoint/2010/main" val="2271554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42060" y="1164590"/>
            <a:ext cx="14833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目录</a:t>
            </a:r>
          </a:p>
        </p:txBody>
      </p:sp>
      <p:cxnSp>
        <p:nvCxnSpPr>
          <p:cNvPr id="5" name="直接连接符 4"/>
          <p:cNvCxnSpPr>
            <a:stCxn id="6" idx="0"/>
          </p:cNvCxnSpPr>
          <p:nvPr/>
        </p:nvCxnSpPr>
        <p:spPr>
          <a:xfrm>
            <a:off x="3425190" y="1284605"/>
            <a:ext cx="0" cy="506349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 flipH="1">
            <a:off x="3387090" y="1284605"/>
            <a:ext cx="76200" cy="768350"/>
          </a:xfrm>
          <a:prstGeom prst="rect">
            <a:avLst/>
          </a:prstGeom>
          <a:gradFill flip="none" rotWithShape="1">
            <a:gsLst>
              <a:gs pos="0">
                <a:srgbClr val="1B1297"/>
              </a:gs>
              <a:gs pos="100000">
                <a:srgbClr val="C705FB"/>
              </a:gs>
            </a:gsLst>
            <a:lin ang="5400000" scaled="0"/>
          </a:gra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05935" y="1164590"/>
            <a:ext cx="9537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8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ctr"/>
            <a:r>
              <a:rPr lang="en-US" altLang="zh-CN" sz="44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01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791834" y="2586990"/>
            <a:ext cx="50884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chemeClr val="bg1"/>
                </a:solidFill>
                <a:ea typeface="Microsoft YaHei Regular" panose="020B0503020204020204" charset="-122"/>
              </a:rPr>
              <a:t>悟能介绍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305935" y="2513965"/>
            <a:ext cx="9537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8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ctr"/>
            <a:r>
              <a:rPr lang="en-US" altLang="zh-CN" sz="440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02</a:t>
            </a:r>
            <a:endParaRPr lang="en-US" altLang="zh-CN" sz="4400" dirty="0">
              <a:solidFill>
                <a:schemeClr val="bg1"/>
              </a:solidFill>
              <a:latin typeface="Microsoft YaHei Regular" panose="020B0503020204020204" charset="-122"/>
              <a:ea typeface="Microsoft YaHei Regular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304925" y="1879600"/>
            <a:ext cx="1420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>
                <a:solidFill>
                  <a:schemeClr val="tx1">
                    <a:lumMod val="50000"/>
                    <a:lumOff val="50000"/>
                    <a:alpha val="14000"/>
                  </a:schemeClr>
                </a:solidFill>
              </a:rPr>
              <a:t>CONTENT</a:t>
            </a:r>
            <a:endParaRPr lang="zh-CN" altLang="en-US" sz="2000" b="1" i="1" dirty="0">
              <a:solidFill>
                <a:schemeClr val="tx1">
                  <a:lumMod val="50000"/>
                  <a:lumOff val="50000"/>
                  <a:alpha val="14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07710" y="1196975"/>
            <a:ext cx="232664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chemeClr val="bg1"/>
                </a:solidFill>
                <a:ea typeface="Microsoft YaHei Regular" panose="020B0503020204020204" charset="-122"/>
              </a:rPr>
              <a:t>背景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07709" y="3933190"/>
            <a:ext cx="53355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36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节能效果与性能验证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21810" y="3860165"/>
            <a:ext cx="9537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8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ctr"/>
            <a:r>
              <a:rPr lang="en-US" altLang="zh-CN" sz="4400" dirty="0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03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10800000">
            <a:off x="2555240" y="2547547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10800000">
            <a:off x="2419259" y="2420256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57855" y="3803417"/>
            <a:ext cx="67053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zh-CN" altLang="en-US" sz="3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悟能</a:t>
            </a:r>
            <a:r>
              <a:rPr lang="en-US" altLang="zh-CN" sz="3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zh-CN" altLang="en-US" sz="3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节能效果与性能验证</a:t>
            </a:r>
            <a:endParaRPr lang="zh-CN" altLang="en-US" sz="3600" spc="600" dirty="0">
              <a:solidFill>
                <a:schemeClr val="bg1"/>
              </a:solidFill>
              <a:latin typeface="Microsoft YaHei W7" charset="0"/>
              <a:ea typeface="Microsoft YaHei W7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662268" y="3514836"/>
            <a:ext cx="2975429" cy="1132114"/>
            <a:chOff x="5065485" y="3035864"/>
            <a:chExt cx="5392057" cy="113211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65485" y="3035864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72742" y="4167978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4662104" y="2868528"/>
            <a:ext cx="27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dirty="0">
                <a:solidFill>
                  <a:srgbClr val="C705FB"/>
                </a:solidFill>
              </a:rPr>
              <a:t>Part four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815465" y="43815"/>
            <a:ext cx="134239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dirty="0">
                <a:gradFill>
                  <a:gsLst>
                    <a:gs pos="0">
                      <a:srgbClr val="C705FB"/>
                    </a:gs>
                    <a:gs pos="100000">
                      <a:srgbClr val="1B1297"/>
                    </a:gs>
                  </a:gsLst>
                  <a:lin ang="5400000" scaled="1"/>
                </a:gradFill>
                <a:latin typeface="Microsoft YaHei Regular" panose="020B0503020204020204" charset="-122"/>
                <a:ea typeface="Microsoft YaHei Regular" panose="020B0503020204020204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49428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 descr="图表, 折线图&#10;&#10;描述已自动生成">
            <a:extLst>
              <a:ext uri="{FF2B5EF4-FFF2-40B4-BE49-F238E27FC236}">
                <a16:creationId xmlns:a16="http://schemas.microsoft.com/office/drawing/2014/main" id="{98525EB8-A3A5-169B-43DC-1C60E93F2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854" y="3592531"/>
            <a:ext cx="5153249" cy="3020080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D52B6B5-DD87-91FF-3500-D8A40E74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悟能</a:t>
            </a: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：节能数据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50081F-DC87-E4F7-F846-28865985E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4" y="918847"/>
            <a:ext cx="5578974" cy="26736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A66A79-F1D9-2238-B956-BB251A44E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616" y="4251701"/>
            <a:ext cx="5948568" cy="204563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20BDBD5-CEFD-F560-E5DD-7A9CE19DE3D2}"/>
              </a:ext>
            </a:extLst>
          </p:cNvPr>
          <p:cNvSpPr/>
          <p:nvPr/>
        </p:nvSpPr>
        <p:spPr>
          <a:xfrm>
            <a:off x="5426911" y="4288874"/>
            <a:ext cx="169833" cy="163530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61B49772-B84D-10B5-2E12-6D3F7A56E2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9969419"/>
              </p:ext>
            </p:extLst>
          </p:nvPr>
        </p:nvGraphicFramePr>
        <p:xfrm>
          <a:off x="5626126" y="1189108"/>
          <a:ext cx="5153249" cy="2579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838223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 descr="图片包含 图形用户界面&#10;&#10;描述已自动生成">
            <a:extLst>
              <a:ext uri="{FF2B5EF4-FFF2-40B4-BE49-F238E27FC236}">
                <a16:creationId xmlns:a16="http://schemas.microsoft.com/office/drawing/2014/main" id="{33CB3245-E1F0-70E5-75DA-5435D725D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6622" y="1415511"/>
            <a:ext cx="6951376" cy="3310662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B82F4F17-297E-CE92-3E3F-22AC16386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悟能</a:t>
            </a: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：性能测试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FDB4A8-53A1-B170-8CD0-996221115570}"/>
              </a:ext>
            </a:extLst>
          </p:cNvPr>
          <p:cNvSpPr txBox="1"/>
          <p:nvPr/>
        </p:nvSpPr>
        <p:spPr>
          <a:xfrm>
            <a:off x="11065548" y="2143841"/>
            <a:ext cx="2200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</p:txBody>
      </p: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1841DB13-FE50-7FCC-CF3B-316DB5C72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0609556"/>
              </p:ext>
            </p:extLst>
          </p:nvPr>
        </p:nvGraphicFramePr>
        <p:xfrm>
          <a:off x="7906389" y="1813311"/>
          <a:ext cx="2837811" cy="2579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3" name="组合 12">
            <a:extLst>
              <a:ext uri="{FF2B5EF4-FFF2-40B4-BE49-F238E27FC236}">
                <a16:creationId xmlns:a16="http://schemas.microsoft.com/office/drawing/2014/main" id="{1F715CEC-9FC8-3651-2B9E-0A5DE9E7874C}"/>
              </a:ext>
            </a:extLst>
          </p:cNvPr>
          <p:cNvGrpSpPr/>
          <p:nvPr/>
        </p:nvGrpSpPr>
        <p:grpSpPr>
          <a:xfrm>
            <a:off x="898271" y="5480668"/>
            <a:ext cx="9297226" cy="605574"/>
            <a:chOff x="0" y="0"/>
            <a:chExt cx="9297226" cy="552824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A0E081CF-8507-0BC5-7B13-2BDE78210391}"/>
                </a:ext>
              </a:extLst>
            </p:cNvPr>
            <p:cNvSpPr/>
            <p:nvPr/>
          </p:nvSpPr>
          <p:spPr>
            <a:xfrm>
              <a:off x="0" y="0"/>
              <a:ext cx="9297226" cy="552824"/>
            </a:xfrm>
            <a:prstGeom prst="roundRect">
              <a:avLst/>
            </a:prstGeom>
            <a:solidFill>
              <a:srgbClr val="0052D9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" name="矩形: 圆角 4">
              <a:extLst>
                <a:ext uri="{FF2B5EF4-FFF2-40B4-BE49-F238E27FC236}">
                  <a16:creationId xmlns:a16="http://schemas.microsoft.com/office/drawing/2014/main" id="{F8174684-5996-ED0A-69F9-255CA3C95440}"/>
                </a:ext>
              </a:extLst>
            </p:cNvPr>
            <p:cNvSpPr txBox="1"/>
            <p:nvPr/>
          </p:nvSpPr>
          <p:spPr>
            <a:xfrm>
              <a:off x="26987" y="26987"/>
              <a:ext cx="9243252" cy="4988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100" dirty="0"/>
                <a:t>主流的</a:t>
              </a:r>
              <a:r>
                <a:rPr lang="en-US" altLang="zh-CN" sz="2100" dirty="0"/>
                <a:t>30+</a:t>
              </a:r>
              <a:r>
                <a:rPr lang="zh-CN" altLang="en-US" sz="2100" dirty="0"/>
                <a:t>测试工具的</a:t>
              </a:r>
              <a:r>
                <a:rPr lang="en-US" altLang="zh-CN" sz="2100" dirty="0"/>
                <a:t>350+</a:t>
              </a:r>
              <a:r>
                <a:rPr lang="zh-CN" altLang="en-US" sz="2100" dirty="0"/>
                <a:t>测试项影响在</a:t>
              </a:r>
              <a:r>
                <a:rPr lang="en-US" altLang="zh-CN" sz="2100" dirty="0"/>
                <a:t>3%</a:t>
              </a:r>
              <a:r>
                <a:rPr lang="zh-CN" altLang="en-US" sz="2100" dirty="0"/>
                <a:t>以内</a:t>
              </a:r>
              <a:r>
                <a:rPr lang="en-US" altLang="zh-CN" sz="2100" dirty="0"/>
                <a:t>,</a:t>
              </a:r>
              <a:r>
                <a:rPr lang="zh-CN" altLang="en-US" sz="2100" dirty="0"/>
                <a:t>业务指标</a:t>
              </a:r>
              <a:r>
                <a:rPr lang="en-US" altLang="zh-CN" sz="2100" dirty="0"/>
                <a:t>1%</a:t>
              </a:r>
              <a:r>
                <a:rPr lang="zh-CN" altLang="en-US" sz="2100" dirty="0"/>
                <a:t>以内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6954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82F4F17-297E-CE92-3E3F-22AC16386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悟能</a:t>
            </a: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：性能测试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8F9139-FAA5-A70B-F6CD-1445AD43C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59" y="1369858"/>
            <a:ext cx="6016603" cy="3271254"/>
          </a:xfrm>
          <a:prstGeom prst="rect">
            <a:avLst/>
          </a:prstGeom>
        </p:spPr>
      </p:pic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6FC890F4-3951-2969-23F4-F058A3BAA2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619291"/>
              </p:ext>
            </p:extLst>
          </p:nvPr>
        </p:nvGraphicFramePr>
        <p:xfrm>
          <a:off x="7433239" y="1728251"/>
          <a:ext cx="2821863" cy="327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1" name="组合 20">
            <a:extLst>
              <a:ext uri="{FF2B5EF4-FFF2-40B4-BE49-F238E27FC236}">
                <a16:creationId xmlns:a16="http://schemas.microsoft.com/office/drawing/2014/main" id="{818AE224-5DD7-FF42-9000-29A432F5DC44}"/>
              </a:ext>
            </a:extLst>
          </p:cNvPr>
          <p:cNvGrpSpPr/>
          <p:nvPr/>
        </p:nvGrpSpPr>
        <p:grpSpPr>
          <a:xfrm>
            <a:off x="898271" y="5480668"/>
            <a:ext cx="9297226" cy="605574"/>
            <a:chOff x="0" y="0"/>
            <a:chExt cx="9297226" cy="552824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8E4FA5DF-A86B-4CD8-2101-9E9DB516FCE6}"/>
                </a:ext>
              </a:extLst>
            </p:cNvPr>
            <p:cNvSpPr/>
            <p:nvPr/>
          </p:nvSpPr>
          <p:spPr>
            <a:xfrm>
              <a:off x="0" y="0"/>
              <a:ext cx="9297226" cy="552824"/>
            </a:xfrm>
            <a:prstGeom prst="roundRect">
              <a:avLst/>
            </a:prstGeom>
            <a:solidFill>
              <a:srgbClr val="0052D9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3" name="矩形: 圆角 4">
              <a:extLst>
                <a:ext uri="{FF2B5EF4-FFF2-40B4-BE49-F238E27FC236}">
                  <a16:creationId xmlns:a16="http://schemas.microsoft.com/office/drawing/2014/main" id="{8F87898A-D096-8349-B42F-48F27641E80A}"/>
                </a:ext>
              </a:extLst>
            </p:cNvPr>
            <p:cNvSpPr txBox="1"/>
            <p:nvPr/>
          </p:nvSpPr>
          <p:spPr>
            <a:xfrm>
              <a:off x="26987" y="26987"/>
              <a:ext cx="9243252" cy="4988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100" dirty="0"/>
                <a:t>主流的</a:t>
              </a:r>
              <a:r>
                <a:rPr lang="en-US" altLang="zh-CN" sz="2100" dirty="0"/>
                <a:t>30+</a:t>
              </a:r>
              <a:r>
                <a:rPr lang="zh-CN" altLang="en-US" sz="2100" dirty="0"/>
                <a:t>测试工具的</a:t>
              </a:r>
              <a:r>
                <a:rPr lang="en-US" altLang="zh-CN" sz="2100" dirty="0"/>
                <a:t>350+</a:t>
              </a:r>
              <a:r>
                <a:rPr lang="zh-CN" altLang="en-US" sz="2100" dirty="0"/>
                <a:t>测试项影响在</a:t>
              </a:r>
              <a:r>
                <a:rPr lang="en-US" altLang="zh-CN" sz="2100" dirty="0"/>
                <a:t>3%</a:t>
              </a:r>
              <a:r>
                <a:rPr lang="zh-CN" altLang="en-US" sz="2100" dirty="0"/>
                <a:t>以内</a:t>
              </a:r>
              <a:r>
                <a:rPr lang="en-US" altLang="zh-CN" sz="2100" dirty="0"/>
                <a:t>,</a:t>
              </a:r>
              <a:r>
                <a:rPr lang="zh-CN" altLang="en-US" sz="2100" dirty="0"/>
                <a:t>业务指标</a:t>
              </a:r>
              <a:r>
                <a:rPr lang="en-US" altLang="zh-CN" sz="2100" dirty="0"/>
                <a:t>1%</a:t>
              </a:r>
              <a:r>
                <a:rPr lang="zh-CN" altLang="en-US" sz="2100" dirty="0"/>
                <a:t>以内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0814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 descr="图形用户界面, 图表, 折线图&#10;&#10;描述已自动生成">
            <a:extLst>
              <a:ext uri="{FF2B5EF4-FFF2-40B4-BE49-F238E27FC236}">
                <a16:creationId xmlns:a16="http://schemas.microsoft.com/office/drawing/2014/main" id="{42A38828-52F6-7148-9859-C7C45A780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7091" y="1473643"/>
            <a:ext cx="5794664" cy="4007025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B82F4F17-297E-CE92-3E3F-22AC16386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悟能</a:t>
            </a: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：性能测试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FDB4A8-53A1-B170-8CD0-996221115570}"/>
              </a:ext>
            </a:extLst>
          </p:cNvPr>
          <p:cNvSpPr txBox="1"/>
          <p:nvPr/>
        </p:nvSpPr>
        <p:spPr>
          <a:xfrm>
            <a:off x="8865030" y="1415511"/>
            <a:ext cx="2200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</p:txBody>
      </p:sp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A4A4C365-D8FD-0BA0-9137-7ABC4D29BB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8221032"/>
              </p:ext>
            </p:extLst>
          </p:nvPr>
        </p:nvGraphicFramePr>
        <p:xfrm>
          <a:off x="7433239" y="1728251"/>
          <a:ext cx="2821863" cy="327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B3C0F007-5C5F-1413-A766-1D48E713E2CE}"/>
              </a:ext>
            </a:extLst>
          </p:cNvPr>
          <p:cNvGrpSpPr/>
          <p:nvPr/>
        </p:nvGrpSpPr>
        <p:grpSpPr>
          <a:xfrm>
            <a:off x="898271" y="5480668"/>
            <a:ext cx="9297226" cy="605574"/>
            <a:chOff x="0" y="0"/>
            <a:chExt cx="9297226" cy="552824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EC590BC0-D1A8-ECA6-092D-2881072C739C}"/>
                </a:ext>
              </a:extLst>
            </p:cNvPr>
            <p:cNvSpPr/>
            <p:nvPr/>
          </p:nvSpPr>
          <p:spPr>
            <a:xfrm>
              <a:off x="0" y="0"/>
              <a:ext cx="9297226" cy="552824"/>
            </a:xfrm>
            <a:prstGeom prst="roundRect">
              <a:avLst/>
            </a:prstGeom>
            <a:solidFill>
              <a:srgbClr val="0052D9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0" name="矩形: 圆角 4">
              <a:extLst>
                <a:ext uri="{FF2B5EF4-FFF2-40B4-BE49-F238E27FC236}">
                  <a16:creationId xmlns:a16="http://schemas.microsoft.com/office/drawing/2014/main" id="{8F80B356-8859-A02C-8B63-7C9BB471B3A8}"/>
                </a:ext>
              </a:extLst>
            </p:cNvPr>
            <p:cNvSpPr txBox="1"/>
            <p:nvPr/>
          </p:nvSpPr>
          <p:spPr>
            <a:xfrm>
              <a:off x="26987" y="26987"/>
              <a:ext cx="9243252" cy="4988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100" dirty="0"/>
                <a:t>主流的</a:t>
              </a:r>
              <a:r>
                <a:rPr lang="en-US" altLang="zh-CN" sz="2100" dirty="0"/>
                <a:t>30+</a:t>
              </a:r>
              <a:r>
                <a:rPr lang="zh-CN" altLang="en-US" sz="2100" dirty="0"/>
                <a:t>测试工具的</a:t>
              </a:r>
              <a:r>
                <a:rPr lang="en-US" altLang="zh-CN" sz="2100" dirty="0"/>
                <a:t>350+</a:t>
              </a:r>
              <a:r>
                <a:rPr lang="zh-CN" altLang="en-US" sz="2100" dirty="0"/>
                <a:t>测试项影响在</a:t>
              </a:r>
              <a:r>
                <a:rPr lang="en-US" altLang="zh-CN" sz="2100" dirty="0"/>
                <a:t>3%</a:t>
              </a:r>
              <a:r>
                <a:rPr lang="zh-CN" altLang="en-US" sz="2100" dirty="0"/>
                <a:t>以内</a:t>
              </a:r>
              <a:r>
                <a:rPr lang="en-US" altLang="zh-CN" sz="2100" dirty="0"/>
                <a:t>,</a:t>
              </a:r>
              <a:r>
                <a:rPr lang="zh-CN" altLang="en-US" sz="2100" dirty="0"/>
                <a:t>业务指标</a:t>
              </a:r>
              <a:r>
                <a:rPr lang="en-US" altLang="zh-CN" sz="2100" dirty="0"/>
                <a:t>1%</a:t>
              </a:r>
              <a:r>
                <a:rPr lang="zh-CN" altLang="en-US" sz="2100" dirty="0"/>
                <a:t>以内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5563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211705"/>
            <a:ext cx="9144000" cy="1217295"/>
          </a:xfrm>
        </p:spPr>
        <p:txBody>
          <a:bodyPr lIns="90000"/>
          <a:lstStyle/>
          <a:p>
            <a:pPr algn="ctr"/>
            <a:r>
              <a:rPr lang="zh-CN" altLang="en-US" dirty="0">
                <a:solidFill>
                  <a:schemeClr val="bg1"/>
                </a:solidFill>
                <a:effectLst/>
              </a:rPr>
              <a:t>谢谢！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10800000">
            <a:off x="2555240" y="2547547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10800000">
            <a:off x="2419259" y="2420256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88208" y="3602625"/>
            <a:ext cx="172355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z="5400" spc="600" dirty="0">
                <a:solidFill>
                  <a:schemeClr val="bg1"/>
                </a:solidFill>
                <a:latin typeface="Microsoft YaHei W7" charset="0"/>
                <a:ea typeface="Microsoft YaHei W7" charset="0"/>
              </a:rPr>
              <a:t>背景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662268" y="3514836"/>
            <a:ext cx="2975429" cy="1132114"/>
            <a:chOff x="5065485" y="3035864"/>
            <a:chExt cx="5392057" cy="113211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65485" y="3035864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72742" y="4167978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4662104" y="2868528"/>
            <a:ext cx="27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dirty="0">
                <a:solidFill>
                  <a:srgbClr val="C705FB"/>
                </a:solidFill>
              </a:rPr>
              <a:t>Part One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815465" y="43815"/>
            <a:ext cx="1342390" cy="644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dirty="0">
                <a:gradFill>
                  <a:gsLst>
                    <a:gs pos="0">
                      <a:srgbClr val="C705FB"/>
                    </a:gs>
                    <a:gs pos="100000">
                      <a:srgbClr val="1B1297"/>
                    </a:gs>
                  </a:gsLst>
                  <a:lin ang="5400000" scaled="1"/>
                </a:gradFill>
                <a:latin typeface="Microsoft YaHei Regular" panose="020B0503020204020204" charset="-122"/>
                <a:ea typeface="Microsoft YaHei Regular" panose="020B0503020204020204" charset="-122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15188" y="856744"/>
            <a:ext cx="7190084" cy="5043901"/>
          </a:xfrm>
        </p:spPr>
        <p:txBody>
          <a:bodyPr>
            <a:normAutofit/>
          </a:bodyPr>
          <a:lstStyle/>
          <a:p>
            <a:pPr algn="l"/>
            <a:endParaRPr lang="en-US" altLang="zh-CN" b="0" i="0" dirty="0">
              <a:solidFill>
                <a:srgbClr val="202328"/>
              </a:solidFill>
              <a:effectLst/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积极响应碳中和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降本增效是主流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服务器节能收益</a:t>
            </a:r>
            <a:endParaRPr lang="en-US" altLang="zh-CN" sz="1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提供节能能力，仅通过硬件直接调整方案不足</a:t>
            </a:r>
            <a:endParaRPr lang="en-US" altLang="zh-CN" sz="1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业务负载分时段波动、资源使用率限制</a:t>
            </a:r>
            <a:endParaRPr lang="en-US" altLang="zh-CN" sz="1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现有调度策略尽可能保证系统负载均衡，任务被均衡到各个核上，各个核都需要最高性能运行</a:t>
            </a:r>
            <a:endParaRPr lang="en-US" altLang="zh-CN" sz="1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202328"/>
              </a:solidFill>
              <a:latin typeface="-apple-system"/>
            </a:endParaRPr>
          </a:p>
          <a:p>
            <a:pPr algn="l"/>
            <a:endParaRPr lang="en-US" altLang="zh-CN" b="0" i="0" dirty="0">
              <a:solidFill>
                <a:srgbClr val="202328"/>
              </a:solidFill>
              <a:effectLst/>
              <a:latin typeface="-apple-system"/>
            </a:endParaRPr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为什么做要做服务器节能</a:t>
            </a: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74C6A95D-54F9-4E4D-A214-DD39A8C203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3186770"/>
              </p:ext>
            </p:extLst>
          </p:nvPr>
        </p:nvGraphicFramePr>
        <p:xfrm>
          <a:off x="7367530" y="1033438"/>
          <a:ext cx="4001670" cy="2881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1CF8C61A-220F-40D1-A299-8E0DF25C7C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8274698"/>
              </p:ext>
            </p:extLst>
          </p:nvPr>
        </p:nvGraphicFramePr>
        <p:xfrm>
          <a:off x="7420912" y="3312657"/>
          <a:ext cx="5005226" cy="3152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为什么做要做服务器节能</a:t>
            </a:r>
          </a:p>
        </p:txBody>
      </p:sp>
      <p:pic>
        <p:nvPicPr>
          <p:cNvPr id="7" name="图片 6" descr="图形用户界面, 图表&#10;&#10;描述已自动生成">
            <a:extLst>
              <a:ext uri="{FF2B5EF4-FFF2-40B4-BE49-F238E27FC236}">
                <a16:creationId xmlns:a16="http://schemas.microsoft.com/office/drawing/2014/main" id="{223EFE44-ACA2-1B61-2B4E-ACFE41A4C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15" y="1188323"/>
            <a:ext cx="6095998" cy="1999102"/>
          </a:xfrm>
          <a:prstGeom prst="rect">
            <a:avLst/>
          </a:prstGeom>
        </p:spPr>
      </p:pic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300DE899-D5C7-CED0-0A9E-98D688747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615" y="4233122"/>
            <a:ext cx="5997546" cy="1999102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9AF753C-00F1-4F96-E677-7EEE72B6F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C380379E-ABE3-AD29-D17C-BB126BE81630}"/>
              </a:ext>
            </a:extLst>
          </p:cNvPr>
          <p:cNvSpPr txBox="1">
            <a:spLocks/>
          </p:cNvSpPr>
          <p:nvPr/>
        </p:nvSpPr>
        <p:spPr>
          <a:xfrm>
            <a:off x="315188" y="856744"/>
            <a:ext cx="7190084" cy="5043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solidFill>
                <a:srgbClr val="202328"/>
              </a:solidFill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积极响应碳中和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降本增效是主流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服务器节能收益</a:t>
            </a:r>
            <a:endParaRPr lang="en-US" altLang="zh-CN" sz="1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提供节能能力，仅通过硬件直接调整方案不足</a:t>
            </a:r>
            <a:endParaRPr lang="en-US" altLang="zh-CN" sz="1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业务负载分时段波动、资源使用率限制</a:t>
            </a:r>
            <a:endParaRPr lang="en-US" altLang="zh-CN" sz="1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现有调度策略尽可能保证系统负载均衡，任务被均衡到各个核上，各个核都需要最高性能运行</a:t>
            </a:r>
            <a:endParaRPr lang="en-US" altLang="zh-CN" sz="1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202328"/>
              </a:solidFill>
              <a:latin typeface="-apple-system"/>
            </a:endParaRPr>
          </a:p>
          <a:p>
            <a:endParaRPr lang="en-US" altLang="zh-CN" dirty="0">
              <a:solidFill>
                <a:srgbClr val="202328"/>
              </a:solidFill>
              <a:latin typeface="-apple-system"/>
            </a:endParaRPr>
          </a:p>
          <a:p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0117789-B5CD-875A-2DD4-741480B48C52}"/>
              </a:ext>
            </a:extLst>
          </p:cNvPr>
          <p:cNvSpPr/>
          <p:nvPr/>
        </p:nvSpPr>
        <p:spPr>
          <a:xfrm>
            <a:off x="7687159" y="4233122"/>
            <a:ext cx="1126210" cy="147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884CEE3-4505-5D4B-FB2E-A601C23BDACE}"/>
              </a:ext>
            </a:extLst>
          </p:cNvPr>
          <p:cNvSpPr/>
          <p:nvPr/>
        </p:nvSpPr>
        <p:spPr>
          <a:xfrm>
            <a:off x="7139553" y="2236922"/>
            <a:ext cx="365719" cy="56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3BEBF5A-53CE-DD90-EFD6-B858C806357F}"/>
              </a:ext>
            </a:extLst>
          </p:cNvPr>
          <p:cNvSpPr/>
          <p:nvPr/>
        </p:nvSpPr>
        <p:spPr>
          <a:xfrm>
            <a:off x="10192719" y="2236922"/>
            <a:ext cx="299634" cy="56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2942850-DDE2-10B3-308D-7E5280EE9BC7}"/>
              </a:ext>
            </a:extLst>
          </p:cNvPr>
          <p:cNvSpPr/>
          <p:nvPr/>
        </p:nvSpPr>
        <p:spPr>
          <a:xfrm>
            <a:off x="7139553" y="1188323"/>
            <a:ext cx="365719" cy="98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EAD92D2-5133-AD8E-B739-DECA3D282E32}"/>
              </a:ext>
            </a:extLst>
          </p:cNvPr>
          <p:cNvSpPr/>
          <p:nvPr/>
        </p:nvSpPr>
        <p:spPr>
          <a:xfrm>
            <a:off x="10192719" y="1188323"/>
            <a:ext cx="365719" cy="98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097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10800000">
            <a:off x="2555240" y="2547547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10800000">
            <a:off x="2419259" y="2420256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57855" y="3803417"/>
            <a:ext cx="67053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悟能介绍</a:t>
            </a:r>
            <a:endParaRPr lang="zh-CN" altLang="en-US" sz="3600" spc="600" dirty="0">
              <a:solidFill>
                <a:schemeClr val="bg1"/>
              </a:solidFill>
              <a:latin typeface="Microsoft YaHei W7" charset="0"/>
              <a:ea typeface="Microsoft YaHei W7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662268" y="3514836"/>
            <a:ext cx="2975429" cy="1132114"/>
            <a:chOff x="5065485" y="3035864"/>
            <a:chExt cx="5392057" cy="113211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65485" y="3035864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72742" y="4167978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4662104" y="2868528"/>
            <a:ext cx="27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dirty="0">
                <a:solidFill>
                  <a:srgbClr val="C705FB"/>
                </a:solidFill>
              </a:rPr>
              <a:t>Part two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815465" y="43815"/>
            <a:ext cx="134239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dirty="0">
                <a:gradFill>
                  <a:gsLst>
                    <a:gs pos="0">
                      <a:srgbClr val="C705FB"/>
                    </a:gs>
                    <a:gs pos="100000">
                      <a:srgbClr val="1B1297"/>
                    </a:gs>
                  </a:gsLst>
                  <a:lin ang="5400000" scaled="1"/>
                </a:gradFill>
                <a:latin typeface="Microsoft YaHei Regular" panose="020B0503020204020204" charset="-122"/>
                <a:ea typeface="Microsoft YaHei Regular" panose="020B0503020204020204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7224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F37EB86-EE09-4D74-B98C-85EB4D47C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设计思想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6808AD-4EBA-47DC-B7AD-FA4551E1D76C}"/>
              </a:ext>
            </a:extLst>
          </p:cNvPr>
          <p:cNvSpPr/>
          <p:nvPr/>
        </p:nvSpPr>
        <p:spPr>
          <a:xfrm>
            <a:off x="2648170" y="3195523"/>
            <a:ext cx="312826" cy="780576"/>
          </a:xfrm>
          <a:prstGeom prst="rect">
            <a:avLst/>
          </a:prstGeom>
          <a:solidFill>
            <a:srgbClr val="0052D9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486">
              <a:defRPr/>
            </a:pPr>
            <a:r>
              <a:rPr lang="en-US" altLang="zh-CN" sz="800" kern="0" dirty="0">
                <a:solidFill>
                  <a:prstClr val="white"/>
                </a:solidFill>
                <a:latin typeface="等线" panose="02010600030101010101" pitchFamily="2" charset="-122"/>
              </a:rPr>
              <a:t>c</a:t>
            </a:r>
            <a:r>
              <a:rPr lang="en-US" sz="800" kern="0" dirty="0">
                <a:solidFill>
                  <a:prstClr val="white"/>
                </a:solidFill>
                <a:latin typeface="等线" panose="02010600030101010101" pitchFamily="2" charset="-122"/>
              </a:rPr>
              <a:t>ore</a:t>
            </a:r>
            <a:r>
              <a:rPr lang="en-US" altLang="zh-CN" sz="800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81C8D3-C62A-4805-86AD-A0344C31BD2E}"/>
              </a:ext>
            </a:extLst>
          </p:cNvPr>
          <p:cNvSpPr/>
          <p:nvPr/>
        </p:nvSpPr>
        <p:spPr>
          <a:xfrm>
            <a:off x="3107906" y="3202932"/>
            <a:ext cx="312826" cy="780576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486">
              <a:defRPr/>
            </a:pPr>
            <a:r>
              <a:rPr lang="en-US" sz="800" kern="0" dirty="0">
                <a:solidFill>
                  <a:prstClr val="white"/>
                </a:solidFill>
                <a:latin typeface="等线" panose="02010600030101010101" pitchFamily="2" charset="-122"/>
              </a:rPr>
              <a:t>core </a:t>
            </a:r>
            <a:r>
              <a:rPr lang="en-US" altLang="zh-CN" sz="800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endParaRPr lang="en-US" sz="800" kern="0" dirty="0">
              <a:solidFill>
                <a:prstClr val="white"/>
              </a:solidFill>
              <a:latin typeface="等线" panose="02010600030101010101" pitchFamily="2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20BCEF-7988-4DC6-84F7-ACB9A357EE6C}"/>
              </a:ext>
            </a:extLst>
          </p:cNvPr>
          <p:cNvSpPr/>
          <p:nvPr/>
        </p:nvSpPr>
        <p:spPr>
          <a:xfrm>
            <a:off x="3552756" y="3200401"/>
            <a:ext cx="311028" cy="780576"/>
          </a:xfrm>
          <a:prstGeom prst="rect">
            <a:avLst/>
          </a:prstGeom>
          <a:solidFill>
            <a:srgbClr val="0052D9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486">
              <a:defRPr/>
            </a:pPr>
            <a:r>
              <a:rPr lang="en-US" sz="800" kern="0" dirty="0">
                <a:solidFill>
                  <a:prstClr val="white"/>
                </a:solidFill>
                <a:latin typeface="等线" panose="02010600030101010101" pitchFamily="2" charset="-122"/>
              </a:rPr>
              <a:t>core</a:t>
            </a:r>
            <a:r>
              <a:rPr lang="en-US" altLang="zh-CN" sz="800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endParaRPr lang="en-US" sz="800" kern="0" dirty="0">
              <a:solidFill>
                <a:prstClr val="white"/>
              </a:solidFill>
              <a:latin typeface="等线" panose="02010600030101010101" pitchFamily="2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2D8092-DFB2-4EAD-B62D-EC1614F84F1C}"/>
              </a:ext>
            </a:extLst>
          </p:cNvPr>
          <p:cNvSpPr/>
          <p:nvPr/>
        </p:nvSpPr>
        <p:spPr>
          <a:xfrm>
            <a:off x="4036994" y="3195523"/>
            <a:ext cx="305270" cy="780576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486">
              <a:defRPr/>
            </a:pPr>
            <a:r>
              <a:rPr lang="en-US" altLang="zh-CN" sz="800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core4</a:t>
            </a:r>
            <a:endParaRPr lang="en-US" sz="800" kern="0" dirty="0">
              <a:solidFill>
                <a:prstClr val="white"/>
              </a:solidFill>
              <a:latin typeface="等线" panose="02010600030101010101" pitchFamily="2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5E334A-5F5C-4465-8F17-47933B4ED530}"/>
              </a:ext>
            </a:extLst>
          </p:cNvPr>
          <p:cNvSpPr/>
          <p:nvPr/>
        </p:nvSpPr>
        <p:spPr>
          <a:xfrm>
            <a:off x="4515475" y="3195523"/>
            <a:ext cx="305269" cy="780576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486">
              <a:defRPr/>
            </a:pPr>
            <a:r>
              <a:rPr lang="en-US" altLang="zh-CN" sz="800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core5</a:t>
            </a:r>
            <a:endParaRPr lang="en-US" sz="800" kern="0" dirty="0">
              <a:solidFill>
                <a:prstClr val="white"/>
              </a:solidFill>
              <a:latin typeface="等线" panose="02010600030101010101" pitchFamily="2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91A8A0-3A3C-4E8D-BEDC-B9B182AC3FE0}"/>
              </a:ext>
            </a:extLst>
          </p:cNvPr>
          <p:cNvSpPr/>
          <p:nvPr/>
        </p:nvSpPr>
        <p:spPr>
          <a:xfrm>
            <a:off x="2193508" y="3195523"/>
            <a:ext cx="312826" cy="780576"/>
          </a:xfrm>
          <a:prstGeom prst="rect">
            <a:avLst/>
          </a:prstGeom>
          <a:solidFill>
            <a:srgbClr val="0052D9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486">
              <a:defRPr/>
            </a:pPr>
            <a:r>
              <a:rPr lang="en-US" sz="800" kern="0" dirty="0">
                <a:solidFill>
                  <a:prstClr val="white"/>
                </a:solidFill>
                <a:latin typeface="等线" panose="02010600030101010101" pitchFamily="2" charset="-122"/>
              </a:rPr>
              <a:t>core0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D51B9B-4ECD-43F6-8BA0-CBA5FA798707}"/>
              </a:ext>
            </a:extLst>
          </p:cNvPr>
          <p:cNvSpPr/>
          <p:nvPr/>
        </p:nvSpPr>
        <p:spPr>
          <a:xfrm>
            <a:off x="2360340" y="2198675"/>
            <a:ext cx="968487" cy="662783"/>
          </a:xfrm>
          <a:prstGeom prst="ellipse">
            <a:avLst/>
          </a:prstGeom>
          <a:solidFill>
            <a:srgbClr val="0052D9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486">
              <a:defRPr/>
            </a:pPr>
            <a:r>
              <a:rPr lang="en-US" sz="800" kern="0" dirty="0">
                <a:solidFill>
                  <a:prstClr val="white"/>
                </a:solidFill>
                <a:latin typeface="等线" panose="02010600030101010101" pitchFamily="2" charset="-122"/>
              </a:rPr>
              <a:t>Active</a:t>
            </a:r>
            <a:r>
              <a:rPr lang="zh-CN" altLang="en-US" sz="800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800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set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E06CD9-8AD3-43D7-ABE6-8434FAEECC78}"/>
              </a:ext>
            </a:extLst>
          </p:cNvPr>
          <p:cNvSpPr/>
          <p:nvPr/>
        </p:nvSpPr>
        <p:spPr>
          <a:xfrm>
            <a:off x="3713305" y="2231751"/>
            <a:ext cx="1029516" cy="662782"/>
          </a:xfrm>
          <a:prstGeom prst="ellipse">
            <a:avLst/>
          </a:prstGeom>
          <a:solidFill>
            <a:srgbClr val="A5A5A5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486">
              <a:defRPr/>
            </a:pPr>
            <a:r>
              <a:rPr lang="en-US" sz="800" kern="0" dirty="0">
                <a:solidFill>
                  <a:prstClr val="white"/>
                </a:solidFill>
                <a:latin typeface="等线" panose="02010600030101010101" pitchFamily="2" charset="-122"/>
              </a:rPr>
              <a:t>Deactive</a:t>
            </a:r>
            <a:r>
              <a:rPr lang="zh-CN" altLang="en-US" sz="800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800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set</a:t>
            </a:r>
            <a:endParaRPr lang="en-US" sz="800" kern="0" dirty="0">
              <a:solidFill>
                <a:prstClr val="white"/>
              </a:solidFill>
              <a:latin typeface="等线" panose="02010600030101010101" pitchFamily="2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F323F5-96A7-457F-A9F7-44D4EB339BBF}"/>
              </a:ext>
            </a:extLst>
          </p:cNvPr>
          <p:cNvSpPr/>
          <p:nvPr/>
        </p:nvSpPr>
        <p:spPr>
          <a:xfrm>
            <a:off x="3037553" y="1233777"/>
            <a:ext cx="720688" cy="78057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486">
              <a:defRPr/>
            </a:pPr>
            <a:r>
              <a:rPr lang="en-US" sz="800" kern="0" dirty="0">
                <a:solidFill>
                  <a:prstClr val="white"/>
                </a:solidFill>
                <a:latin typeface="等线" panose="02010600030101010101" pitchFamily="2" charset="-122"/>
              </a:rPr>
              <a:t>task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4D4349C3-2254-4120-92EE-EA5D9CF9BBFD}"/>
              </a:ext>
            </a:extLst>
          </p:cNvPr>
          <p:cNvSpPr/>
          <p:nvPr/>
        </p:nvSpPr>
        <p:spPr>
          <a:xfrm>
            <a:off x="3953652" y="1233777"/>
            <a:ext cx="686099" cy="78057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486">
              <a:defRPr/>
            </a:pPr>
            <a:r>
              <a:rPr lang="en-US" sz="800" kern="0" dirty="0">
                <a:solidFill>
                  <a:prstClr val="white"/>
                </a:solidFill>
                <a:latin typeface="等线" panose="02010600030101010101" pitchFamily="2" charset="-122"/>
              </a:rPr>
              <a:t>task</a:t>
            </a: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8B09BB27-21E3-4788-82A2-7BBF98CF3F55}"/>
              </a:ext>
            </a:extLst>
          </p:cNvPr>
          <p:cNvSpPr/>
          <p:nvPr/>
        </p:nvSpPr>
        <p:spPr>
          <a:xfrm>
            <a:off x="2213907" y="1227982"/>
            <a:ext cx="720687" cy="79153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486">
              <a:defRPr/>
            </a:pPr>
            <a:r>
              <a:rPr lang="en-US" sz="800" kern="0" dirty="0">
                <a:solidFill>
                  <a:prstClr val="white"/>
                </a:solidFill>
                <a:latin typeface="等线" panose="02010600030101010101" pitchFamily="2" charset="-122"/>
              </a:rPr>
              <a:t>task</a:t>
            </a:r>
          </a:p>
        </p:txBody>
      </p:sp>
      <p:cxnSp>
        <p:nvCxnSpPr>
          <p:cNvPr id="16" name="Straight Arrow Connector 17">
            <a:extLst>
              <a:ext uri="{FF2B5EF4-FFF2-40B4-BE49-F238E27FC236}">
                <a16:creationId xmlns:a16="http://schemas.microsoft.com/office/drawing/2014/main" id="{AA018E12-5DF1-407D-B3F9-81CD3F8B3247}"/>
              </a:ext>
            </a:extLst>
          </p:cNvPr>
          <p:cNvCxnSpPr>
            <a:cxnSpLocks/>
            <a:stCxn id="10" idx="0"/>
            <a:endCxn id="11" idx="4"/>
          </p:cNvCxnSpPr>
          <p:nvPr/>
        </p:nvCxnSpPr>
        <p:spPr>
          <a:xfrm flipV="1">
            <a:off x="2349921" y="2861458"/>
            <a:ext cx="494663" cy="3340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9">
            <a:extLst>
              <a:ext uri="{FF2B5EF4-FFF2-40B4-BE49-F238E27FC236}">
                <a16:creationId xmlns:a16="http://schemas.microsoft.com/office/drawing/2014/main" id="{3815DE83-9648-4B6D-A7B2-8F0306C5370D}"/>
              </a:ext>
            </a:extLst>
          </p:cNvPr>
          <p:cNvCxnSpPr>
            <a:cxnSpLocks/>
            <a:stCxn id="4" idx="0"/>
            <a:endCxn id="11" idx="4"/>
          </p:cNvCxnSpPr>
          <p:nvPr/>
        </p:nvCxnSpPr>
        <p:spPr>
          <a:xfrm flipV="1">
            <a:off x="2804583" y="2861458"/>
            <a:ext cx="40001" cy="3340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21">
            <a:extLst>
              <a:ext uri="{FF2B5EF4-FFF2-40B4-BE49-F238E27FC236}">
                <a16:creationId xmlns:a16="http://schemas.microsoft.com/office/drawing/2014/main" id="{9A6B0B4A-9590-4D27-97A7-98B8483A009B}"/>
              </a:ext>
            </a:extLst>
          </p:cNvPr>
          <p:cNvCxnSpPr>
            <a:cxnSpLocks/>
            <a:stCxn id="6" idx="0"/>
            <a:endCxn id="11" idx="4"/>
          </p:cNvCxnSpPr>
          <p:nvPr/>
        </p:nvCxnSpPr>
        <p:spPr>
          <a:xfrm flipH="1" flipV="1">
            <a:off x="2844584" y="2861458"/>
            <a:ext cx="863686" cy="3389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23">
            <a:extLst>
              <a:ext uri="{FF2B5EF4-FFF2-40B4-BE49-F238E27FC236}">
                <a16:creationId xmlns:a16="http://schemas.microsoft.com/office/drawing/2014/main" id="{D65026B7-0C33-46C7-827B-772740D08B46}"/>
              </a:ext>
            </a:extLst>
          </p:cNvPr>
          <p:cNvCxnSpPr>
            <a:cxnSpLocks/>
            <a:stCxn id="5" idx="0"/>
            <a:endCxn id="12" idx="4"/>
          </p:cNvCxnSpPr>
          <p:nvPr/>
        </p:nvCxnSpPr>
        <p:spPr>
          <a:xfrm flipV="1">
            <a:off x="3264319" y="2894533"/>
            <a:ext cx="963744" cy="3083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72">
            <a:extLst>
              <a:ext uri="{FF2B5EF4-FFF2-40B4-BE49-F238E27FC236}">
                <a16:creationId xmlns:a16="http://schemas.microsoft.com/office/drawing/2014/main" id="{D789454A-C787-483D-88BF-66AAB37A02C3}"/>
              </a:ext>
            </a:extLst>
          </p:cNvPr>
          <p:cNvCxnSpPr>
            <a:cxnSpLocks/>
            <a:stCxn id="7" idx="0"/>
            <a:endCxn id="12" idx="4"/>
          </p:cNvCxnSpPr>
          <p:nvPr/>
        </p:nvCxnSpPr>
        <p:spPr>
          <a:xfrm flipV="1">
            <a:off x="4189629" y="2894533"/>
            <a:ext cx="38434" cy="3009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7">
            <a:extLst>
              <a:ext uri="{FF2B5EF4-FFF2-40B4-BE49-F238E27FC236}">
                <a16:creationId xmlns:a16="http://schemas.microsoft.com/office/drawing/2014/main" id="{6E64343F-182D-4F1B-82B4-C059C87AC103}"/>
              </a:ext>
            </a:extLst>
          </p:cNvPr>
          <p:cNvCxnSpPr>
            <a:cxnSpLocks/>
            <a:stCxn id="8" idx="0"/>
            <a:endCxn id="12" idx="4"/>
          </p:cNvCxnSpPr>
          <p:nvPr/>
        </p:nvCxnSpPr>
        <p:spPr>
          <a:xfrm flipH="1" flipV="1">
            <a:off x="4228063" y="2894533"/>
            <a:ext cx="440047" cy="3009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6">
            <a:extLst>
              <a:ext uri="{FF2B5EF4-FFF2-40B4-BE49-F238E27FC236}">
                <a16:creationId xmlns:a16="http://schemas.microsoft.com/office/drawing/2014/main" id="{9BA35B49-D2DD-4357-84B3-ED1590357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9775" y="1233777"/>
            <a:ext cx="1528931" cy="2742322"/>
          </a:xfrm>
          <a:prstGeom prst="rect">
            <a:avLst/>
          </a:prstGeom>
        </p:spPr>
      </p:pic>
      <p:pic>
        <p:nvPicPr>
          <p:cNvPr id="71" name="内容占位符 5">
            <a:extLst>
              <a:ext uri="{FF2B5EF4-FFF2-40B4-BE49-F238E27FC236}">
                <a16:creationId xmlns:a16="http://schemas.microsoft.com/office/drawing/2014/main" id="{0D514F5F-E09F-4486-963B-2A4567630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75" y="4073029"/>
            <a:ext cx="4648873" cy="213936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43C0738F-41C2-465B-AF2A-DB7D8BC75574}"/>
              </a:ext>
            </a:extLst>
          </p:cNvPr>
          <p:cNvSpPr/>
          <p:nvPr/>
        </p:nvSpPr>
        <p:spPr>
          <a:xfrm>
            <a:off x="6446752" y="1229499"/>
            <a:ext cx="47263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endParaRPr lang="zh-CN" altLang="en-US" dirty="0"/>
          </a:p>
        </p:txBody>
      </p:sp>
      <p:graphicFrame>
        <p:nvGraphicFramePr>
          <p:cNvPr id="41" name="图示 40">
            <a:extLst>
              <a:ext uri="{FF2B5EF4-FFF2-40B4-BE49-F238E27FC236}">
                <a16:creationId xmlns:a16="http://schemas.microsoft.com/office/drawing/2014/main" id="{80D90F9D-2F8D-3209-313F-B2DBE9F49D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9708239"/>
              </p:ext>
            </p:extLst>
          </p:nvPr>
        </p:nvGraphicFramePr>
        <p:xfrm>
          <a:off x="6767419" y="1299811"/>
          <a:ext cx="3210674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33278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内容占位符 9">
            <a:extLst>
              <a:ext uri="{FF2B5EF4-FFF2-40B4-BE49-F238E27FC236}">
                <a16:creationId xmlns:a16="http://schemas.microsoft.com/office/drawing/2014/main" id="{D3F50A24-AAD5-4085-9A5E-D46C0FCFE0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6789926"/>
              </p:ext>
            </p:extLst>
          </p:nvPr>
        </p:nvGraphicFramePr>
        <p:xfrm>
          <a:off x="1060894" y="5092852"/>
          <a:ext cx="9297226" cy="1180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25C49898-8034-D612-0EC2-76422322DE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894" y="1693749"/>
            <a:ext cx="6026562" cy="2196561"/>
          </a:xfrm>
          <a:prstGeom prst="rect">
            <a:avLst/>
          </a:prstGeom>
        </p:spPr>
      </p:pic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A53CA7C8-E722-4A64-B524-790D0BF261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9022378"/>
              </p:ext>
            </p:extLst>
          </p:nvPr>
        </p:nvGraphicFramePr>
        <p:xfrm>
          <a:off x="7364089" y="1154815"/>
          <a:ext cx="2912752" cy="358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" name="标题 2">
            <a:extLst>
              <a:ext uri="{FF2B5EF4-FFF2-40B4-BE49-F238E27FC236}">
                <a16:creationId xmlns:a16="http://schemas.microsoft.com/office/drawing/2014/main" id="{0A6C2F4C-4B30-CE79-3A10-BF2136E3C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188" y="80284"/>
            <a:ext cx="5794664" cy="66278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总体设计</a:t>
            </a:r>
          </a:p>
        </p:txBody>
      </p:sp>
    </p:spTree>
    <p:extLst>
      <p:ext uri="{BB962C8B-B14F-4D97-AF65-F5344CB8AC3E}">
        <p14:creationId xmlns:p14="http://schemas.microsoft.com/office/powerpoint/2010/main" val="39366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6973198-413C-3F47-7A05-E4ABF289907D}"/>
              </a:ext>
            </a:extLst>
          </p:cNvPr>
          <p:cNvCxnSpPr>
            <a:cxnSpLocks/>
          </p:cNvCxnSpPr>
          <p:nvPr/>
        </p:nvCxnSpPr>
        <p:spPr>
          <a:xfrm flipV="1">
            <a:off x="3731965" y="5214855"/>
            <a:ext cx="4977926" cy="24851"/>
          </a:xfrm>
          <a:prstGeom prst="straightConnector1">
            <a:avLst/>
          </a:prstGeom>
          <a:ln w="76200">
            <a:solidFill>
              <a:srgbClr val="0052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FE8984B4-9D8B-4096-A075-8B5C2D9E9519}"/>
              </a:ext>
            </a:extLst>
          </p:cNvPr>
          <p:cNvGrpSpPr/>
          <p:nvPr/>
        </p:nvGrpSpPr>
        <p:grpSpPr>
          <a:xfrm>
            <a:off x="473621" y="5893199"/>
            <a:ext cx="2757055" cy="523220"/>
            <a:chOff x="1406236" y="3235036"/>
            <a:chExt cx="2757055" cy="52322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B11BF6C6-A391-4BDB-8BC0-627B72D2FCE1}"/>
                </a:ext>
              </a:extLst>
            </p:cNvPr>
            <p:cNvSpPr/>
            <p:nvPr/>
          </p:nvSpPr>
          <p:spPr>
            <a:xfrm>
              <a:off x="1406236" y="3235036"/>
              <a:ext cx="2757055" cy="5232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D417F259-37E7-4A01-83D0-C47B3DE5E7EA}"/>
                </a:ext>
              </a:extLst>
            </p:cNvPr>
            <p:cNvSpPr/>
            <p:nvPr/>
          </p:nvSpPr>
          <p:spPr>
            <a:xfrm>
              <a:off x="1676400" y="3515803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EDEA0FC7-50EC-44B5-A7AA-26C7EE40E1ED}"/>
                </a:ext>
              </a:extLst>
            </p:cNvPr>
            <p:cNvSpPr/>
            <p:nvPr/>
          </p:nvSpPr>
          <p:spPr>
            <a:xfrm>
              <a:off x="1842654" y="3515802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27B1302D-C502-43B7-B4B9-ABF8BFF178EA}"/>
                </a:ext>
              </a:extLst>
            </p:cNvPr>
            <p:cNvSpPr/>
            <p:nvPr/>
          </p:nvSpPr>
          <p:spPr>
            <a:xfrm>
              <a:off x="3775364" y="3380851"/>
              <a:ext cx="138546" cy="147551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56465C40-46D7-4F22-BBA3-E9AA5B35C1CA}"/>
                </a:ext>
              </a:extLst>
            </p:cNvPr>
            <p:cNvSpPr/>
            <p:nvPr/>
          </p:nvSpPr>
          <p:spPr>
            <a:xfrm>
              <a:off x="2015837" y="3515804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427EC403-425D-4C1A-98DC-14A89D7E7004}"/>
                </a:ext>
              </a:extLst>
            </p:cNvPr>
            <p:cNvSpPr/>
            <p:nvPr/>
          </p:nvSpPr>
          <p:spPr>
            <a:xfrm>
              <a:off x="2182091" y="3515803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A0170A36-55FA-4880-931C-8880D97E27B9}"/>
                </a:ext>
              </a:extLst>
            </p:cNvPr>
            <p:cNvCxnSpPr/>
            <p:nvPr/>
          </p:nvCxnSpPr>
          <p:spPr>
            <a:xfrm>
              <a:off x="1676400" y="3381193"/>
              <a:ext cx="96289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30B04BA4-94DB-4B0F-907B-1E9A8A4A9794}"/>
              </a:ext>
            </a:extLst>
          </p:cNvPr>
          <p:cNvSpPr/>
          <p:nvPr/>
        </p:nvSpPr>
        <p:spPr>
          <a:xfrm>
            <a:off x="667585" y="4927791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ADE540A8-0845-42A0-9F57-DF83EEDB9815}"/>
              </a:ext>
            </a:extLst>
          </p:cNvPr>
          <p:cNvSpPr/>
          <p:nvPr/>
        </p:nvSpPr>
        <p:spPr>
          <a:xfrm>
            <a:off x="914196" y="4927791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D4787D66-B161-40D9-9759-47D30F3828FE}"/>
              </a:ext>
            </a:extLst>
          </p:cNvPr>
          <p:cNvSpPr/>
          <p:nvPr/>
        </p:nvSpPr>
        <p:spPr>
          <a:xfrm>
            <a:off x="1160807" y="4927791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4E50FEAD-240A-413C-B612-618A8D51FF52}"/>
              </a:ext>
            </a:extLst>
          </p:cNvPr>
          <p:cNvSpPr/>
          <p:nvPr/>
        </p:nvSpPr>
        <p:spPr>
          <a:xfrm>
            <a:off x="1407418" y="4927791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083AF4A0-3806-4E91-B6BB-37985280ED0F}"/>
              </a:ext>
            </a:extLst>
          </p:cNvPr>
          <p:cNvSpPr/>
          <p:nvPr/>
        </p:nvSpPr>
        <p:spPr>
          <a:xfrm>
            <a:off x="1654029" y="4927791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矩形: 圆角 108">
            <a:extLst>
              <a:ext uri="{FF2B5EF4-FFF2-40B4-BE49-F238E27FC236}">
                <a16:creationId xmlns:a16="http://schemas.microsoft.com/office/drawing/2014/main" id="{591148AD-6EC0-4C4A-8017-5B146D1C0370}"/>
              </a:ext>
            </a:extLst>
          </p:cNvPr>
          <p:cNvSpPr/>
          <p:nvPr/>
        </p:nvSpPr>
        <p:spPr>
          <a:xfrm>
            <a:off x="1900640" y="4927791"/>
            <a:ext cx="145473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7F97783A-C01A-43AC-9321-602DE05C4BC2}"/>
              </a:ext>
            </a:extLst>
          </p:cNvPr>
          <p:cNvSpPr/>
          <p:nvPr/>
        </p:nvSpPr>
        <p:spPr>
          <a:xfrm>
            <a:off x="2147251" y="4927791"/>
            <a:ext cx="145473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C0EDBB87-7379-45D3-90EB-390DD942D615}"/>
              </a:ext>
            </a:extLst>
          </p:cNvPr>
          <p:cNvSpPr/>
          <p:nvPr/>
        </p:nvSpPr>
        <p:spPr>
          <a:xfrm>
            <a:off x="2393862" y="4927791"/>
            <a:ext cx="145473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BD52FE5D-5028-42CB-96B2-4450DC17F45A}"/>
              </a:ext>
            </a:extLst>
          </p:cNvPr>
          <p:cNvSpPr/>
          <p:nvPr/>
        </p:nvSpPr>
        <p:spPr>
          <a:xfrm>
            <a:off x="2640473" y="4927791"/>
            <a:ext cx="145473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166C501D-3217-48B2-B8E4-BA01CBF8FD98}"/>
              </a:ext>
            </a:extLst>
          </p:cNvPr>
          <p:cNvSpPr/>
          <p:nvPr/>
        </p:nvSpPr>
        <p:spPr>
          <a:xfrm>
            <a:off x="2887084" y="4927791"/>
            <a:ext cx="145473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矩形: 圆角 115">
            <a:extLst>
              <a:ext uri="{FF2B5EF4-FFF2-40B4-BE49-F238E27FC236}">
                <a16:creationId xmlns:a16="http://schemas.microsoft.com/office/drawing/2014/main" id="{29D3FF43-5901-4382-9BDA-3BE4E24B3390}"/>
              </a:ext>
            </a:extLst>
          </p:cNvPr>
          <p:cNvSpPr/>
          <p:nvPr/>
        </p:nvSpPr>
        <p:spPr>
          <a:xfrm>
            <a:off x="664961" y="5502019"/>
            <a:ext cx="145473" cy="34017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1C7B3752-F7EC-4D6D-BD3C-EC136A8DEED6}"/>
              </a:ext>
            </a:extLst>
          </p:cNvPr>
          <p:cNvSpPr/>
          <p:nvPr/>
        </p:nvSpPr>
        <p:spPr>
          <a:xfrm>
            <a:off x="911572" y="5673095"/>
            <a:ext cx="145473" cy="16909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7ECCC8D0-7992-43E7-9160-6B4B0A0416DF}"/>
              </a:ext>
            </a:extLst>
          </p:cNvPr>
          <p:cNvSpPr/>
          <p:nvPr/>
        </p:nvSpPr>
        <p:spPr>
          <a:xfrm>
            <a:off x="1165414" y="5661786"/>
            <a:ext cx="134541" cy="174603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0DE93DC2-AA3F-4274-A564-E24CB46C77C7}"/>
              </a:ext>
            </a:extLst>
          </p:cNvPr>
          <p:cNvSpPr/>
          <p:nvPr/>
        </p:nvSpPr>
        <p:spPr>
          <a:xfrm>
            <a:off x="1412883" y="5748649"/>
            <a:ext cx="140008" cy="9354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739BEAEE-5D4A-48BD-876D-E4A442E259C5}"/>
              </a:ext>
            </a:extLst>
          </p:cNvPr>
          <p:cNvSpPr/>
          <p:nvPr/>
        </p:nvSpPr>
        <p:spPr>
          <a:xfrm>
            <a:off x="1654029" y="5748649"/>
            <a:ext cx="140008" cy="9354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7C2FB826-3604-4894-8972-9DB1F8A1442C}"/>
              </a:ext>
            </a:extLst>
          </p:cNvPr>
          <p:cNvSpPr/>
          <p:nvPr/>
        </p:nvSpPr>
        <p:spPr>
          <a:xfrm>
            <a:off x="1175463" y="3905331"/>
            <a:ext cx="1276218" cy="272265"/>
          </a:xfrm>
          <a:prstGeom prst="ellipse">
            <a:avLst/>
          </a:prstGeom>
          <a:solidFill>
            <a:srgbClr val="0052D9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 err="1"/>
              <a:t>New_task</a:t>
            </a:r>
            <a:endParaRPr lang="zh-CN" altLang="en-US" sz="900" dirty="0"/>
          </a:p>
        </p:txBody>
      </p: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7950374B-9DA9-43E4-9627-DC3E510C6A1A}"/>
              </a:ext>
            </a:extLst>
          </p:cNvPr>
          <p:cNvCxnSpPr>
            <a:cxnSpLocks/>
          </p:cNvCxnSpPr>
          <p:nvPr/>
        </p:nvCxnSpPr>
        <p:spPr>
          <a:xfrm>
            <a:off x="805438" y="4335362"/>
            <a:ext cx="21543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F26FD7C-1572-4AFE-ADD6-2E03EC1C4098}"/>
              </a:ext>
            </a:extLst>
          </p:cNvPr>
          <p:cNvSpPr txBox="1"/>
          <p:nvPr/>
        </p:nvSpPr>
        <p:spPr>
          <a:xfrm>
            <a:off x="42290" y="4202445"/>
            <a:ext cx="1118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Next OPP</a:t>
            </a:r>
            <a:endParaRPr lang="zh-CN" altLang="en-US" sz="1050" dirty="0"/>
          </a:p>
        </p:txBody>
      </p:sp>
      <p:sp>
        <p:nvSpPr>
          <p:cNvPr id="125" name="箭头: 虚尾 124">
            <a:extLst>
              <a:ext uri="{FF2B5EF4-FFF2-40B4-BE49-F238E27FC236}">
                <a16:creationId xmlns:a16="http://schemas.microsoft.com/office/drawing/2014/main" id="{AFD94319-31A5-4AC2-BCDD-2893620AF16F}"/>
              </a:ext>
            </a:extLst>
          </p:cNvPr>
          <p:cNvSpPr/>
          <p:nvPr/>
        </p:nvSpPr>
        <p:spPr>
          <a:xfrm rot="8281978" flipV="1">
            <a:off x="754163" y="4454338"/>
            <a:ext cx="822503" cy="272244"/>
          </a:xfrm>
          <a:prstGeom prst="stripedRightArrow">
            <a:avLst/>
          </a:prstGeom>
          <a:solidFill>
            <a:srgbClr val="0052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可选</a:t>
            </a:r>
          </a:p>
        </p:txBody>
      </p:sp>
      <p:sp>
        <p:nvSpPr>
          <p:cNvPr id="126" name="箭头: 虚尾 125">
            <a:extLst>
              <a:ext uri="{FF2B5EF4-FFF2-40B4-BE49-F238E27FC236}">
                <a16:creationId xmlns:a16="http://schemas.microsoft.com/office/drawing/2014/main" id="{EF97DA96-06CF-4803-AD7B-AB43B08FC80D}"/>
              </a:ext>
            </a:extLst>
          </p:cNvPr>
          <p:cNvSpPr/>
          <p:nvPr/>
        </p:nvSpPr>
        <p:spPr>
          <a:xfrm rot="2990290" flipV="1">
            <a:off x="1858357" y="4460133"/>
            <a:ext cx="745919" cy="260989"/>
          </a:xfrm>
          <a:prstGeom prst="stripedRightArrow">
            <a:avLst/>
          </a:prstGeom>
          <a:solidFill>
            <a:srgbClr val="0052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zh-CN" altLang="en-US" sz="900" dirty="0"/>
              <a:t>更可能</a:t>
            </a:r>
          </a:p>
        </p:txBody>
      </p: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0A835991-D01D-42B6-A481-E3D0D5F07124}"/>
              </a:ext>
            </a:extLst>
          </p:cNvPr>
          <p:cNvGrpSpPr/>
          <p:nvPr/>
        </p:nvGrpSpPr>
        <p:grpSpPr>
          <a:xfrm>
            <a:off x="9052794" y="5897456"/>
            <a:ext cx="2757055" cy="523220"/>
            <a:chOff x="1406236" y="3235036"/>
            <a:chExt cx="2757055" cy="523220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7F807C7F-7FFA-43D1-AC0E-E587D6A22088}"/>
                </a:ext>
              </a:extLst>
            </p:cNvPr>
            <p:cNvSpPr/>
            <p:nvPr/>
          </p:nvSpPr>
          <p:spPr>
            <a:xfrm>
              <a:off x="1406236" y="3235036"/>
              <a:ext cx="2757055" cy="5232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66C7E394-B09F-4A68-830E-26579FF37C6B}"/>
                </a:ext>
              </a:extLst>
            </p:cNvPr>
            <p:cNvSpPr/>
            <p:nvPr/>
          </p:nvSpPr>
          <p:spPr>
            <a:xfrm>
              <a:off x="1676400" y="3515803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23C2DFED-66C9-4360-AEFA-4638C139D29D}"/>
                </a:ext>
              </a:extLst>
            </p:cNvPr>
            <p:cNvSpPr/>
            <p:nvPr/>
          </p:nvSpPr>
          <p:spPr>
            <a:xfrm>
              <a:off x="1842654" y="3515802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0890B934-C755-409A-8122-9563DDE575A2}"/>
                </a:ext>
              </a:extLst>
            </p:cNvPr>
            <p:cNvSpPr/>
            <p:nvPr/>
          </p:nvSpPr>
          <p:spPr>
            <a:xfrm>
              <a:off x="3775364" y="3380851"/>
              <a:ext cx="138546" cy="147551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A662805A-D6C7-491D-AE92-BBE8F7846A6E}"/>
                </a:ext>
              </a:extLst>
            </p:cNvPr>
            <p:cNvSpPr/>
            <p:nvPr/>
          </p:nvSpPr>
          <p:spPr>
            <a:xfrm>
              <a:off x="2015837" y="3515804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33AF97FA-8ED6-4A0F-ACD5-E959B2AD9D61}"/>
                </a:ext>
              </a:extLst>
            </p:cNvPr>
            <p:cNvSpPr/>
            <p:nvPr/>
          </p:nvSpPr>
          <p:spPr>
            <a:xfrm>
              <a:off x="2182091" y="3515803"/>
              <a:ext cx="83128" cy="79454"/>
            </a:xfrm>
            <a:prstGeom prst="ellipse">
              <a:avLst/>
            </a:prstGeom>
            <a:solidFill>
              <a:schemeClr val="tx1"/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5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1532FF18-C0F4-429E-B351-32A074475A58}"/>
                </a:ext>
              </a:extLst>
            </p:cNvPr>
            <p:cNvCxnSpPr/>
            <p:nvPr/>
          </p:nvCxnSpPr>
          <p:spPr>
            <a:xfrm>
              <a:off x="1676400" y="3381193"/>
              <a:ext cx="96289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矩形: 圆角 134">
            <a:extLst>
              <a:ext uri="{FF2B5EF4-FFF2-40B4-BE49-F238E27FC236}">
                <a16:creationId xmlns:a16="http://schemas.microsoft.com/office/drawing/2014/main" id="{504AB8FD-769C-4B99-B094-FB3D4C913B06}"/>
              </a:ext>
            </a:extLst>
          </p:cNvPr>
          <p:cNvSpPr/>
          <p:nvPr/>
        </p:nvSpPr>
        <p:spPr>
          <a:xfrm>
            <a:off x="9246758" y="4932048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矩形: 圆角 135">
            <a:extLst>
              <a:ext uri="{FF2B5EF4-FFF2-40B4-BE49-F238E27FC236}">
                <a16:creationId xmlns:a16="http://schemas.microsoft.com/office/drawing/2014/main" id="{BE6C74BD-EC97-4F3D-841E-6F7B63AC2C90}"/>
              </a:ext>
            </a:extLst>
          </p:cNvPr>
          <p:cNvSpPr/>
          <p:nvPr/>
        </p:nvSpPr>
        <p:spPr>
          <a:xfrm>
            <a:off x="9493369" y="4932048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矩形: 圆角 136">
            <a:extLst>
              <a:ext uri="{FF2B5EF4-FFF2-40B4-BE49-F238E27FC236}">
                <a16:creationId xmlns:a16="http://schemas.microsoft.com/office/drawing/2014/main" id="{69904936-46C4-4EFB-AA8C-2F27DF5FD729}"/>
              </a:ext>
            </a:extLst>
          </p:cNvPr>
          <p:cNvSpPr/>
          <p:nvPr/>
        </p:nvSpPr>
        <p:spPr>
          <a:xfrm>
            <a:off x="9739980" y="4932048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矩形: 圆角 137">
            <a:extLst>
              <a:ext uri="{FF2B5EF4-FFF2-40B4-BE49-F238E27FC236}">
                <a16:creationId xmlns:a16="http://schemas.microsoft.com/office/drawing/2014/main" id="{3AA25B09-3FFE-48F6-A06F-D98A1719D036}"/>
              </a:ext>
            </a:extLst>
          </p:cNvPr>
          <p:cNvSpPr/>
          <p:nvPr/>
        </p:nvSpPr>
        <p:spPr>
          <a:xfrm>
            <a:off x="9986591" y="4932048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矩形: 圆角 138">
            <a:extLst>
              <a:ext uri="{FF2B5EF4-FFF2-40B4-BE49-F238E27FC236}">
                <a16:creationId xmlns:a16="http://schemas.microsoft.com/office/drawing/2014/main" id="{610C5EC9-5BF4-46B0-9D54-1FE4DF58979F}"/>
              </a:ext>
            </a:extLst>
          </p:cNvPr>
          <p:cNvSpPr/>
          <p:nvPr/>
        </p:nvSpPr>
        <p:spPr>
          <a:xfrm>
            <a:off x="10233202" y="4932048"/>
            <a:ext cx="14547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矩形: 圆角 139">
            <a:extLst>
              <a:ext uri="{FF2B5EF4-FFF2-40B4-BE49-F238E27FC236}">
                <a16:creationId xmlns:a16="http://schemas.microsoft.com/office/drawing/2014/main" id="{DD5D8251-9956-4ACA-902D-DD059816848C}"/>
              </a:ext>
            </a:extLst>
          </p:cNvPr>
          <p:cNvSpPr/>
          <p:nvPr/>
        </p:nvSpPr>
        <p:spPr>
          <a:xfrm>
            <a:off x="10479813" y="4932048"/>
            <a:ext cx="145473" cy="914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矩形: 圆角 140">
            <a:extLst>
              <a:ext uri="{FF2B5EF4-FFF2-40B4-BE49-F238E27FC236}">
                <a16:creationId xmlns:a16="http://schemas.microsoft.com/office/drawing/2014/main" id="{3653AA30-B5C4-42C8-A65E-86B1F57096E3}"/>
              </a:ext>
            </a:extLst>
          </p:cNvPr>
          <p:cNvSpPr/>
          <p:nvPr/>
        </p:nvSpPr>
        <p:spPr>
          <a:xfrm>
            <a:off x="10726424" y="4932048"/>
            <a:ext cx="145473" cy="914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矩形: 圆角 141">
            <a:extLst>
              <a:ext uri="{FF2B5EF4-FFF2-40B4-BE49-F238E27FC236}">
                <a16:creationId xmlns:a16="http://schemas.microsoft.com/office/drawing/2014/main" id="{442BB60C-3D20-462E-AF32-955F369D3F62}"/>
              </a:ext>
            </a:extLst>
          </p:cNvPr>
          <p:cNvSpPr/>
          <p:nvPr/>
        </p:nvSpPr>
        <p:spPr>
          <a:xfrm>
            <a:off x="10973035" y="4932048"/>
            <a:ext cx="145473" cy="914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BE391633-575C-4832-BCA0-F9C4B267F1B8}"/>
              </a:ext>
            </a:extLst>
          </p:cNvPr>
          <p:cNvSpPr/>
          <p:nvPr/>
        </p:nvSpPr>
        <p:spPr>
          <a:xfrm>
            <a:off x="11219646" y="4932048"/>
            <a:ext cx="145473" cy="914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689BC7AB-D858-472B-AC28-020FA4C2B8B2}"/>
              </a:ext>
            </a:extLst>
          </p:cNvPr>
          <p:cNvSpPr/>
          <p:nvPr/>
        </p:nvSpPr>
        <p:spPr>
          <a:xfrm>
            <a:off x="11466257" y="4932048"/>
            <a:ext cx="145473" cy="914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CBD1CC21-6A36-4762-AAF4-3ED352CD26A2}"/>
              </a:ext>
            </a:extLst>
          </p:cNvPr>
          <p:cNvSpPr/>
          <p:nvPr/>
        </p:nvSpPr>
        <p:spPr>
          <a:xfrm>
            <a:off x="9244134" y="5506276"/>
            <a:ext cx="145473" cy="34017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59030DE4-A372-4301-A745-1D018E39BA59}"/>
              </a:ext>
            </a:extLst>
          </p:cNvPr>
          <p:cNvSpPr/>
          <p:nvPr/>
        </p:nvSpPr>
        <p:spPr>
          <a:xfrm>
            <a:off x="9490745" y="5677352"/>
            <a:ext cx="145473" cy="16909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矩形: 圆角 146">
            <a:extLst>
              <a:ext uri="{FF2B5EF4-FFF2-40B4-BE49-F238E27FC236}">
                <a16:creationId xmlns:a16="http://schemas.microsoft.com/office/drawing/2014/main" id="{E8F81B33-399F-45BC-93E2-0F6AD6CB8A4C}"/>
              </a:ext>
            </a:extLst>
          </p:cNvPr>
          <p:cNvSpPr/>
          <p:nvPr/>
        </p:nvSpPr>
        <p:spPr>
          <a:xfrm>
            <a:off x="9749526" y="5671845"/>
            <a:ext cx="134541" cy="174603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矩形: 圆角 147">
            <a:extLst>
              <a:ext uri="{FF2B5EF4-FFF2-40B4-BE49-F238E27FC236}">
                <a16:creationId xmlns:a16="http://schemas.microsoft.com/office/drawing/2014/main" id="{FE47E814-5ABB-42D7-80E6-DDA7CD5E19D0}"/>
              </a:ext>
            </a:extLst>
          </p:cNvPr>
          <p:cNvSpPr/>
          <p:nvPr/>
        </p:nvSpPr>
        <p:spPr>
          <a:xfrm>
            <a:off x="9992056" y="5752906"/>
            <a:ext cx="140008" cy="9354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79AAB4E2-1AB8-4BD1-88D9-CC380689CE99}"/>
              </a:ext>
            </a:extLst>
          </p:cNvPr>
          <p:cNvSpPr/>
          <p:nvPr/>
        </p:nvSpPr>
        <p:spPr>
          <a:xfrm>
            <a:off x="10233202" y="5752906"/>
            <a:ext cx="140008" cy="9354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椭圆 149">
            <a:extLst>
              <a:ext uri="{FF2B5EF4-FFF2-40B4-BE49-F238E27FC236}">
                <a16:creationId xmlns:a16="http://schemas.microsoft.com/office/drawing/2014/main" id="{26746A90-7CFE-4C9A-8F75-8385A8793683}"/>
              </a:ext>
            </a:extLst>
          </p:cNvPr>
          <p:cNvSpPr/>
          <p:nvPr/>
        </p:nvSpPr>
        <p:spPr>
          <a:xfrm>
            <a:off x="9911777" y="3890430"/>
            <a:ext cx="1276218" cy="272265"/>
          </a:xfrm>
          <a:prstGeom prst="ellipse">
            <a:avLst/>
          </a:prstGeom>
          <a:solidFill>
            <a:srgbClr val="0052D9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 err="1"/>
              <a:t>New_task</a:t>
            </a:r>
            <a:endParaRPr lang="zh-CN" altLang="en-US" sz="900" dirty="0"/>
          </a:p>
        </p:txBody>
      </p: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A7E3633E-5D8F-4BC5-809C-7AADE76A6C47}"/>
              </a:ext>
            </a:extLst>
          </p:cNvPr>
          <p:cNvCxnSpPr>
            <a:cxnSpLocks/>
          </p:cNvCxnSpPr>
          <p:nvPr/>
        </p:nvCxnSpPr>
        <p:spPr>
          <a:xfrm>
            <a:off x="9541752" y="4320461"/>
            <a:ext cx="21543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DB72A1A9-214D-47B4-8DF7-841E3BB8479F}"/>
              </a:ext>
            </a:extLst>
          </p:cNvPr>
          <p:cNvSpPr txBox="1"/>
          <p:nvPr/>
        </p:nvSpPr>
        <p:spPr>
          <a:xfrm>
            <a:off x="8778604" y="4187544"/>
            <a:ext cx="1118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Next OPP</a:t>
            </a:r>
            <a:endParaRPr lang="zh-CN" altLang="en-US" sz="1050" dirty="0"/>
          </a:p>
        </p:txBody>
      </p:sp>
      <p:sp>
        <p:nvSpPr>
          <p:cNvPr id="153" name="箭头: 虚尾 152">
            <a:extLst>
              <a:ext uri="{FF2B5EF4-FFF2-40B4-BE49-F238E27FC236}">
                <a16:creationId xmlns:a16="http://schemas.microsoft.com/office/drawing/2014/main" id="{F5B037B3-ACAE-4845-86D2-821698143FB5}"/>
              </a:ext>
            </a:extLst>
          </p:cNvPr>
          <p:cNvSpPr/>
          <p:nvPr/>
        </p:nvSpPr>
        <p:spPr>
          <a:xfrm rot="8281978" flipV="1">
            <a:off x="9490477" y="4439437"/>
            <a:ext cx="822503" cy="272244"/>
          </a:xfrm>
          <a:prstGeom prst="stripedRightArrow">
            <a:avLst/>
          </a:prstGeom>
          <a:solidFill>
            <a:srgbClr val="0052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只能</a:t>
            </a:r>
          </a:p>
        </p:txBody>
      </p:sp>
      <p:sp>
        <p:nvSpPr>
          <p:cNvPr id="154" name="箭头: 虚尾 153">
            <a:extLst>
              <a:ext uri="{FF2B5EF4-FFF2-40B4-BE49-F238E27FC236}">
                <a16:creationId xmlns:a16="http://schemas.microsoft.com/office/drawing/2014/main" id="{E2E78222-182B-43CD-B140-CD227D75B9F9}"/>
              </a:ext>
            </a:extLst>
          </p:cNvPr>
          <p:cNvSpPr/>
          <p:nvPr/>
        </p:nvSpPr>
        <p:spPr>
          <a:xfrm rot="2990290" flipV="1">
            <a:off x="10594671" y="4445232"/>
            <a:ext cx="745919" cy="260989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zh-CN" altLang="en-US" sz="900" dirty="0"/>
              <a:t>禁止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738C09DE-CDCE-47B1-85C9-970E2B2DDC50}"/>
              </a:ext>
            </a:extLst>
          </p:cNvPr>
          <p:cNvSpPr txBox="1"/>
          <p:nvPr/>
        </p:nvSpPr>
        <p:spPr>
          <a:xfrm>
            <a:off x="5371617" y="1777250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F55A880-2B74-440F-A3AF-58E38B91B0B5}"/>
              </a:ext>
            </a:extLst>
          </p:cNvPr>
          <p:cNvSpPr txBox="1"/>
          <p:nvPr/>
        </p:nvSpPr>
        <p:spPr>
          <a:xfrm>
            <a:off x="5721811" y="1777250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088C0905-D1C8-4442-82FF-F1693D89302A}"/>
              </a:ext>
            </a:extLst>
          </p:cNvPr>
          <p:cNvSpPr txBox="1"/>
          <p:nvPr/>
        </p:nvSpPr>
        <p:spPr>
          <a:xfrm>
            <a:off x="6072005" y="1777250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8B14F131-6909-4BF7-93F8-9377C8B43610}"/>
              </a:ext>
            </a:extLst>
          </p:cNvPr>
          <p:cNvSpPr txBox="1"/>
          <p:nvPr/>
        </p:nvSpPr>
        <p:spPr>
          <a:xfrm>
            <a:off x="6429325" y="1779254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3FEBE639-E09A-4B38-B27E-644FC043860D}"/>
              </a:ext>
            </a:extLst>
          </p:cNvPr>
          <p:cNvSpPr txBox="1"/>
          <p:nvPr/>
        </p:nvSpPr>
        <p:spPr>
          <a:xfrm>
            <a:off x="6779519" y="1779254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17E9F18F-1CF6-486E-B557-9151717472A0}"/>
              </a:ext>
            </a:extLst>
          </p:cNvPr>
          <p:cNvSpPr txBox="1"/>
          <p:nvPr/>
        </p:nvSpPr>
        <p:spPr>
          <a:xfrm>
            <a:off x="5381459" y="1123984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1E324674-62C3-4665-95EA-7075D093B6EA}"/>
              </a:ext>
            </a:extLst>
          </p:cNvPr>
          <p:cNvSpPr txBox="1"/>
          <p:nvPr/>
        </p:nvSpPr>
        <p:spPr>
          <a:xfrm>
            <a:off x="5731653" y="1123984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43536A0E-3D35-4446-BABF-B316674FBD6A}"/>
              </a:ext>
            </a:extLst>
          </p:cNvPr>
          <p:cNvSpPr txBox="1"/>
          <p:nvPr/>
        </p:nvSpPr>
        <p:spPr>
          <a:xfrm>
            <a:off x="6081847" y="1123984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3137CD9F-3EE2-4AB3-8A97-2A9B75C5DC94}"/>
              </a:ext>
            </a:extLst>
          </p:cNvPr>
          <p:cNvSpPr txBox="1"/>
          <p:nvPr/>
        </p:nvSpPr>
        <p:spPr>
          <a:xfrm>
            <a:off x="6432041" y="1123984"/>
            <a:ext cx="34747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7530BEB9-0650-4A61-896D-5A62B26A3BDA}"/>
              </a:ext>
            </a:extLst>
          </p:cNvPr>
          <p:cNvSpPr txBox="1"/>
          <p:nvPr/>
        </p:nvSpPr>
        <p:spPr>
          <a:xfrm>
            <a:off x="6782235" y="1123984"/>
            <a:ext cx="347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2765D4E2-5038-43C2-A166-B14EF5D965E4}"/>
              </a:ext>
            </a:extLst>
          </p:cNvPr>
          <p:cNvSpPr txBox="1"/>
          <p:nvPr/>
        </p:nvSpPr>
        <p:spPr>
          <a:xfrm>
            <a:off x="7132429" y="1123984"/>
            <a:ext cx="347478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5E1A9069-ABA4-49B0-9490-D57BE458AE13}"/>
              </a:ext>
            </a:extLst>
          </p:cNvPr>
          <p:cNvSpPr txBox="1"/>
          <p:nvPr/>
        </p:nvSpPr>
        <p:spPr>
          <a:xfrm>
            <a:off x="7482623" y="1123984"/>
            <a:ext cx="347478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77ABB8B0-2E1D-4FDB-87AF-51F5922ED098}"/>
              </a:ext>
            </a:extLst>
          </p:cNvPr>
          <p:cNvSpPr txBox="1"/>
          <p:nvPr/>
        </p:nvSpPr>
        <p:spPr>
          <a:xfrm>
            <a:off x="7835533" y="1123984"/>
            <a:ext cx="347478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4FEF3D72-1897-497A-BC4A-BB75D3BE87AE}"/>
              </a:ext>
            </a:extLst>
          </p:cNvPr>
          <p:cNvSpPr txBox="1"/>
          <p:nvPr/>
        </p:nvSpPr>
        <p:spPr>
          <a:xfrm>
            <a:off x="8183011" y="1123984"/>
            <a:ext cx="347478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BC8BAEF3-46CF-41E9-AA33-10713D3828A6}"/>
              </a:ext>
            </a:extLst>
          </p:cNvPr>
          <p:cNvSpPr txBox="1"/>
          <p:nvPr/>
        </p:nvSpPr>
        <p:spPr>
          <a:xfrm>
            <a:off x="8533204" y="1123984"/>
            <a:ext cx="347478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12608F26-6A07-42AF-83C4-F9E01C957671}"/>
              </a:ext>
            </a:extLst>
          </p:cNvPr>
          <p:cNvSpPr txBox="1"/>
          <p:nvPr/>
        </p:nvSpPr>
        <p:spPr>
          <a:xfrm>
            <a:off x="5371617" y="2329085"/>
            <a:ext cx="3021596" cy="461665"/>
          </a:xfrm>
          <a:prstGeom prst="rect">
            <a:avLst/>
          </a:prstGeom>
          <a:solidFill>
            <a:srgbClr val="0052D9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select/balance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限制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3" name="连接符: 曲线 162">
            <a:extLst>
              <a:ext uri="{FF2B5EF4-FFF2-40B4-BE49-F238E27FC236}">
                <a16:creationId xmlns:a16="http://schemas.microsoft.com/office/drawing/2014/main" id="{5E6E648C-4962-4996-8032-B662D7526ABA}"/>
              </a:ext>
            </a:extLst>
          </p:cNvPr>
          <p:cNvCxnSpPr>
            <a:cxnSpLocks/>
            <a:stCxn id="160" idx="3"/>
          </p:cNvCxnSpPr>
          <p:nvPr/>
        </p:nvCxnSpPr>
        <p:spPr>
          <a:xfrm flipH="1">
            <a:off x="7196272" y="1293261"/>
            <a:ext cx="1684410" cy="651933"/>
          </a:xfrm>
          <a:prstGeom prst="curvedConnector3">
            <a:avLst>
              <a:gd name="adj1" fmla="val -1357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4" name="连接符: 曲线 163">
            <a:extLst>
              <a:ext uri="{FF2B5EF4-FFF2-40B4-BE49-F238E27FC236}">
                <a16:creationId xmlns:a16="http://schemas.microsoft.com/office/drawing/2014/main" id="{959C3C25-534C-411F-B188-EDF9A852AE20}"/>
              </a:ext>
            </a:extLst>
          </p:cNvPr>
          <p:cNvCxnSpPr>
            <a:cxnSpLocks/>
          </p:cNvCxnSpPr>
          <p:nvPr/>
        </p:nvCxnSpPr>
        <p:spPr>
          <a:xfrm>
            <a:off x="7234810" y="1972340"/>
            <a:ext cx="1227134" cy="587577"/>
          </a:xfrm>
          <a:prstGeom prst="curvedConnector3">
            <a:avLst>
              <a:gd name="adj1" fmla="val 16914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5" name="标题 2">
            <a:extLst>
              <a:ext uri="{FF2B5EF4-FFF2-40B4-BE49-F238E27FC236}">
                <a16:creationId xmlns:a16="http://schemas.microsoft.com/office/drawing/2014/main" id="{B1537F85-2390-4D64-9F0D-30AEDA54A591}"/>
              </a:ext>
            </a:extLst>
          </p:cNvPr>
          <p:cNvSpPr txBox="1">
            <a:spLocks/>
          </p:cNvSpPr>
          <p:nvPr/>
        </p:nvSpPr>
        <p:spPr>
          <a:xfrm>
            <a:off x="467588" y="232684"/>
            <a:ext cx="579466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66" name="图形 165" descr="v 形箭头">
            <a:extLst>
              <a:ext uri="{FF2B5EF4-FFF2-40B4-BE49-F238E27FC236}">
                <a16:creationId xmlns:a16="http://schemas.microsoft.com/office/drawing/2014/main" id="{439A0D10-8A7D-4ED4-9545-C0CBA40A1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5751076" y="3203605"/>
            <a:ext cx="1166439" cy="923449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12504D5D-230A-48CE-A68D-7EC0F15420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5327851"/>
              </p:ext>
            </p:extLst>
          </p:nvPr>
        </p:nvGraphicFramePr>
        <p:xfrm>
          <a:off x="419681" y="966351"/>
          <a:ext cx="4064000" cy="2804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标题 2">
            <a:extLst>
              <a:ext uri="{FF2B5EF4-FFF2-40B4-BE49-F238E27FC236}">
                <a16:creationId xmlns:a16="http://schemas.microsoft.com/office/drawing/2014/main" id="{63A81C4A-D754-6AD7-F324-7E7E9448E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188" y="80284"/>
            <a:ext cx="5794664" cy="662782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CPU</a:t>
            </a:r>
            <a:r>
              <a:rPr lang="zh-CN" altLang="en-US" dirty="0">
                <a:solidFill>
                  <a:schemeClr val="bg1"/>
                </a:solidFill>
              </a:rPr>
              <a:t>资源隔离</a:t>
            </a:r>
          </a:p>
        </p:txBody>
      </p:sp>
    </p:spTree>
    <p:extLst>
      <p:ext uri="{BB962C8B-B14F-4D97-AF65-F5344CB8AC3E}">
        <p14:creationId xmlns:p14="http://schemas.microsoft.com/office/powerpoint/2010/main" val="3452247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867A4BFDC068124BA0CC01483B64B2A3" ma:contentTypeVersion="14" ma:contentTypeDescription="新建文档。" ma:contentTypeScope="" ma:versionID="4600dcbc20a1bf5cfc8a37e3138ad080">
  <xsd:schema xmlns:xsd="http://www.w3.org/2001/XMLSchema" xmlns:xs="http://www.w3.org/2001/XMLSchema" xmlns:p="http://schemas.microsoft.com/office/2006/metadata/properties" xmlns:ns3="64c86439-c630-46a4-a60f-737663576d6a" targetNamespace="http://schemas.microsoft.com/office/2006/metadata/properties" ma:root="true" ma:fieldsID="b638320d4488dcbd58e1a02eb16ffcd8" ns3:_="">
    <xsd:import namespace="64c86439-c630-46a4-a60f-737663576d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c86439-c630-46a4-a60f-737663576d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c86439-c630-46a4-a60f-737663576d6a" xsi:nil="true"/>
  </documentManagement>
</p:properties>
</file>

<file path=customXml/itemProps1.xml><?xml version="1.0" encoding="utf-8"?>
<ds:datastoreItem xmlns:ds="http://schemas.openxmlformats.org/officeDocument/2006/customXml" ds:itemID="{F632126F-E4D2-490B-B1C8-4844ACC3DDE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91FADB-C8EE-473A-8518-03AF2DD14C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c86439-c630-46a4-a60f-737663576d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4E96A78-5698-47C1-8479-D1E8E4148A3A}">
  <ds:schemaRefs>
    <ds:schemaRef ds:uri="http://purl.org/dc/terms/"/>
    <ds:schemaRef ds:uri="http://schemas.openxmlformats.org/package/2006/metadata/core-properties"/>
    <ds:schemaRef ds:uri="64c86439-c630-46a4-a60f-737663576d6a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5212</TotalTime>
  <Words>1892</Words>
  <Application>Microsoft Office PowerPoint</Application>
  <PresentationFormat>宽屏</PresentationFormat>
  <Paragraphs>382</Paragraphs>
  <Slides>25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5" baseType="lpstr">
      <vt:lpstr>-apple-system</vt:lpstr>
      <vt:lpstr>Helvetica Neue Medium</vt:lpstr>
      <vt:lpstr>Menlo</vt:lpstr>
      <vt:lpstr>Microsoft YaHei Regular</vt:lpstr>
      <vt:lpstr>Microsoft YaHei W7</vt:lpstr>
      <vt:lpstr>pingfang SC</vt:lpstr>
      <vt:lpstr>TencentSans W7</vt:lpstr>
      <vt:lpstr>等线</vt:lpstr>
      <vt:lpstr>等线 Light</vt:lpstr>
      <vt:lpstr>微软雅黑</vt:lpstr>
      <vt:lpstr>微软雅黑</vt:lpstr>
      <vt:lpstr>Arial</vt:lpstr>
      <vt:lpstr>Arial</vt:lpstr>
      <vt:lpstr>Calibri</vt:lpstr>
      <vt:lpstr>Helvetica</vt:lpstr>
      <vt:lpstr>Wingdings</vt:lpstr>
      <vt:lpstr>Office 主题​​</vt:lpstr>
      <vt:lpstr>1_Office 主题​​</vt:lpstr>
      <vt:lpstr>BMP 图像</vt:lpstr>
      <vt:lpstr>Paintbrush Picture</vt:lpstr>
      <vt:lpstr>TencentOS悟能：腾讯在服务器节能方面的探索实践</vt:lpstr>
      <vt:lpstr>PowerPoint 演示文稿</vt:lpstr>
      <vt:lpstr>PowerPoint 演示文稿</vt:lpstr>
      <vt:lpstr>为什么做要做服务器节能</vt:lpstr>
      <vt:lpstr>为什么做要做服务器节能</vt:lpstr>
      <vt:lpstr>PowerPoint 演示文稿</vt:lpstr>
      <vt:lpstr>设计思想</vt:lpstr>
      <vt:lpstr>总体设计</vt:lpstr>
      <vt:lpstr>CPU资源隔离</vt:lpstr>
      <vt:lpstr>中断迁移</vt:lpstr>
      <vt:lpstr>空闲核省电</vt:lpstr>
      <vt:lpstr>绑核线程的处理</vt:lpstr>
      <vt:lpstr>scas：动态扩缩核策略</vt:lpstr>
      <vt:lpstr>scas：动态扩缩核策略</vt:lpstr>
      <vt:lpstr>scas：动态扩缩核策略</vt:lpstr>
      <vt:lpstr>scas：动态扩缩核策略</vt:lpstr>
      <vt:lpstr>uncore介绍</vt:lpstr>
      <vt:lpstr>uncore影响分析</vt:lpstr>
      <vt:lpstr>duf:动态调频率策略</vt:lpstr>
      <vt:lpstr>PowerPoint 演示文稿</vt:lpstr>
      <vt:lpstr>悟能：节能数据</vt:lpstr>
      <vt:lpstr>悟能：性能测试</vt:lpstr>
      <vt:lpstr>悟能：性能测试</vt:lpstr>
      <vt:lpstr>悟能：性能测试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T190714</cp:lastModifiedBy>
  <cp:revision>81</cp:revision>
  <dcterms:created xsi:type="dcterms:W3CDTF">2023-10-17T07:31:33Z</dcterms:created>
  <dcterms:modified xsi:type="dcterms:W3CDTF">2023-10-26T09:03:18Z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EE8BC0210367E45A15342E65FCD5AF80</vt:lpwstr>
  </property>
  <property fmtid="{D5CDD505-2E9C-101B-9397-08002B2CF9AE}" pid="3" name="KSOProductBuildVer">
    <vt:lpwstr>2052-5.1.1.7662</vt:lpwstr>
  </property>
  <property fmtid="{D5CDD505-2E9C-101B-9397-08002B2CF9AE}" pid="4" name="ContentTypeId">
    <vt:lpwstr>0x010100867A4BFDC068124BA0CC01483B64B2A3</vt:lpwstr>
  </property>
</Properties>
</file>